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8" r:id="rId3"/>
    <p:sldId id="262" r:id="rId4"/>
    <p:sldId id="257" r:id="rId5"/>
    <p:sldId id="259" r:id="rId6"/>
    <p:sldId id="258" r:id="rId7"/>
    <p:sldId id="260" r:id="rId8"/>
    <p:sldId id="261" r:id="rId9"/>
    <p:sldId id="263" r:id="rId10"/>
    <p:sldId id="264" r:id="rId11"/>
    <p:sldId id="265" r:id="rId12"/>
    <p:sldId id="266" r:id="rId13"/>
    <p:sldId id="267" r:id="rId14"/>
    <p:sldId id="269" r:id="rId15"/>
    <p:sldId id="270" r:id="rId16"/>
    <p:sldId id="271" r:id="rId17"/>
    <p:sldId id="272" r:id="rId18"/>
    <p:sldId id="274" r:id="rId19"/>
    <p:sldId id="273"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64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037AF88-7E70-47D6-831F-0D388B519347}" type="datetimeFigureOut">
              <a:rPr lang="en-US" smtClean="0"/>
              <a:pPr/>
              <a:t>12/6/13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5ED332C-08D7-41AD-B41F-51F5AEA72D4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37AF88-7E70-47D6-831F-0D388B519347}" type="datetimeFigureOut">
              <a:rPr lang="en-US" smtClean="0"/>
              <a:pPr/>
              <a:t>12/6/13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ED332C-08D7-41AD-B41F-51F5AEA72D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5ED332C-08D7-41AD-B41F-51F5AEA72D4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37AF88-7E70-47D6-831F-0D388B519347}" type="datetimeFigureOut">
              <a:rPr lang="en-US" smtClean="0"/>
              <a:pPr/>
              <a:t>12/6/13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037AF88-7E70-47D6-831F-0D388B519347}" type="datetimeFigureOut">
              <a:rPr lang="en-US" smtClean="0"/>
              <a:pPr/>
              <a:t>12/6/13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5ED332C-08D7-41AD-B41F-51F5AEA72D4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037AF88-7E70-47D6-831F-0D388B519347}" type="datetimeFigureOut">
              <a:rPr lang="en-US" smtClean="0"/>
              <a:pPr/>
              <a:t>12/6/13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5ED332C-08D7-41AD-B41F-51F5AEA72D4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037AF88-7E70-47D6-831F-0D388B519347}" type="datetimeFigureOut">
              <a:rPr lang="en-US" smtClean="0"/>
              <a:pPr/>
              <a:t>12/6/13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ED332C-08D7-41AD-B41F-51F5AEA72D4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037AF88-7E70-47D6-831F-0D388B519347}" type="datetimeFigureOut">
              <a:rPr lang="en-US" smtClean="0"/>
              <a:pPr/>
              <a:t>12/6/13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5ED332C-08D7-41AD-B41F-51F5AEA72D4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037AF88-7E70-47D6-831F-0D388B519347}" type="datetimeFigureOut">
              <a:rPr lang="en-US" smtClean="0"/>
              <a:pPr/>
              <a:t>12/6/13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5ED332C-08D7-41AD-B41F-51F5AEA72D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037AF88-7E70-47D6-831F-0D388B519347}" type="datetimeFigureOut">
              <a:rPr lang="en-US" smtClean="0"/>
              <a:pPr/>
              <a:t>12/6/13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5ED332C-08D7-41AD-B41F-51F5AEA72D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5ED332C-08D7-41AD-B41F-51F5AEA72D4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037AF88-7E70-47D6-831F-0D388B519347}" type="datetimeFigureOut">
              <a:rPr lang="en-US" smtClean="0"/>
              <a:pPr/>
              <a:t>12/6/13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5ED332C-08D7-41AD-B41F-51F5AEA72D4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037AF88-7E70-47D6-831F-0D388B519347}" type="datetimeFigureOut">
              <a:rPr lang="en-US" smtClean="0"/>
              <a:pPr/>
              <a:t>12/6/13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037AF88-7E70-47D6-831F-0D388B519347}" type="datetimeFigureOut">
              <a:rPr lang="en-US" smtClean="0"/>
              <a:pPr/>
              <a:t>12/6/13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5ED332C-08D7-41AD-B41F-51F5AEA72D4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jpeg"/><Relationship Id="rId1" Type="http://schemas.openxmlformats.org/officeDocument/2006/relationships/slideLayout" Target="../slideLayouts/slideLayout2.xml"/><Relationship Id="rId2" Type="http://schemas.openxmlformats.org/officeDocument/2006/relationships/hyperlink" Target="http://audio1.spanishdict.com/audio?lang=es&amp;voice=Ximena&amp;speed=25&amp;text=la%20zona%20de%20relax%20m%C3%A1s%20famosa%20del%20mundo"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1" Type="http://schemas.openxmlformats.org/officeDocument/2006/relationships/slideLayout" Target="../slideLayouts/slideLayout2.xml"/><Relationship Id="rId2" Type="http://schemas.openxmlformats.org/officeDocument/2006/relationships/hyperlink" Target="http://audio1.spanishdict.com/audio?lang=es&amp;voice=Ximena&amp;speed=25&amp;text=es%20de%20un%20antiguo%20volc%C3%A1n%20que%20hizo%20erupci%C3%B3n"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udio1.spanishdict.com/audio?lang=es&amp;voice=Ximena&amp;speed=25&amp;text=montar%20en%20bici%20bajo%20el%20agua" TargetMode="External"/><Relationship Id="rId4"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hyperlink" Target="http://audio1.spanishdict.com/audio?lang=es&amp;voice=Ximena&amp;speed=25&amp;text=Los%20peces%20bajo%20el%20agua%20son%20los%20peces%20m%C3%A1s%20famosos%20en%20el%20mundo"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eg"/><Relationship Id="rId3" Type="http://schemas.openxmlformats.org/officeDocument/2006/relationships/image" Target="../media/image3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jpeg"/><Relationship Id="rId3" Type="http://schemas.openxmlformats.org/officeDocument/2006/relationships/image" Target="../media/image3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eg"/><Relationship Id="rId3" Type="http://schemas.openxmlformats.org/officeDocument/2006/relationships/image" Target="../media/image4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jpeg"/><Relationship Id="rId3" Type="http://schemas.openxmlformats.org/officeDocument/2006/relationships/image" Target="../media/image4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jpeg"/><Relationship Id="rId3" Type="http://schemas.openxmlformats.org/officeDocument/2006/relationships/image" Target="../media/image44.jpeg"/></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4" Type="http://schemas.openxmlformats.org/officeDocument/2006/relationships/image" Target="../media/image8.png"/><Relationship Id="rId5" Type="http://schemas.openxmlformats.org/officeDocument/2006/relationships/image" Target="../media/image9.wmf"/><Relationship Id="rId6" Type="http://schemas.openxmlformats.org/officeDocument/2006/relationships/image" Target="../media/image10.wmf"/><Relationship Id="rId7" Type="http://schemas.openxmlformats.org/officeDocument/2006/relationships/image" Target="../media/image11.wmf"/><Relationship Id="rId8" Type="http://schemas.openxmlformats.org/officeDocument/2006/relationships/image" Target="../media/image12.wmf"/><Relationship Id="rId9" Type="http://schemas.openxmlformats.org/officeDocument/2006/relationships/image" Target="../media/image13.wmf"/><Relationship Id="rId1" Type="http://schemas.openxmlformats.org/officeDocument/2006/relationships/slideLayout" Target="../slideLayouts/slideLayout2.xml"/><Relationship Id="rId2" Type="http://schemas.openxmlformats.org/officeDocument/2006/relationships/image" Target="../media/image6.wmf"/></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udio1.spanishdict.com/audio?lang=es&amp;voice=Ximena&amp;speed=25&amp;text=El%20caf%C3%A9%20es" TargetMode="External"/><Relationship Id="rId3"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udio1.spanishdict.com/audio?lang=es&amp;voice=Ximena&amp;speed=25&amp;text=Turistas%20van%20sus%20sovienrs%20y%20protector%20solar" TargetMode="External"/><Relationship Id="rId3" Type="http://schemas.openxmlformats.org/officeDocument/2006/relationships/image" Target="../media/image2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 Id="rId3"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Bora Bora Wallpaper Beach Wallpapers"/>
          <p:cNvPicPr>
            <a:picLocks noChangeAspect="1" noChangeArrowheads="1"/>
          </p:cNvPicPr>
          <p:nvPr/>
        </p:nvPicPr>
        <p:blipFill>
          <a:blip r:embed="rId2" cstate="print"/>
          <a:srcRect/>
          <a:stretch>
            <a:fillRect/>
          </a:stretch>
        </p:blipFill>
        <p:spPr bwMode="auto">
          <a:xfrm>
            <a:off x="5866791" y="3710372"/>
            <a:ext cx="2753110" cy="2322265"/>
          </a:xfrm>
          <a:prstGeom prst="rect">
            <a:avLst/>
          </a:prstGeom>
          <a:noFill/>
        </p:spPr>
      </p:pic>
      <p:sp>
        <p:nvSpPr>
          <p:cNvPr id="3" name="Subtitle 2"/>
          <p:cNvSpPr>
            <a:spLocks noGrp="1"/>
          </p:cNvSpPr>
          <p:nvPr>
            <p:ph type="subTitle" idx="1"/>
          </p:nvPr>
        </p:nvSpPr>
        <p:spPr/>
        <p:txBody>
          <a:bodyPr/>
          <a:lstStyle/>
          <a:p>
            <a:r>
              <a:rPr lang="en-US" dirty="0" smtClean="0"/>
              <a:t>By: Angie Yousry and Michelle Correa</a:t>
            </a:r>
            <a:endParaRPr lang="en-US" dirty="0"/>
          </a:p>
        </p:txBody>
      </p:sp>
      <p:sp>
        <p:nvSpPr>
          <p:cNvPr id="2" name="Title 1"/>
          <p:cNvSpPr>
            <a:spLocks noGrp="1"/>
          </p:cNvSpPr>
          <p:nvPr>
            <p:ph type="ctrTitle"/>
          </p:nvPr>
        </p:nvSpPr>
        <p:spPr>
          <a:xfrm>
            <a:off x="685800" y="1066800"/>
            <a:ext cx="7772400" cy="990600"/>
          </a:xfrm>
        </p:spPr>
        <p:txBody>
          <a:bodyPr>
            <a:normAutofit/>
          </a:bodyPr>
          <a:lstStyle/>
          <a:p>
            <a:r>
              <a:rPr lang="en-US" b="1" dirty="0" smtClean="0"/>
              <a:t>¡ </a:t>
            </a:r>
            <a:r>
              <a:rPr lang="en-US" b="1" dirty="0" err="1" smtClean="0"/>
              <a:t>Bienvenido</a:t>
            </a:r>
            <a:r>
              <a:rPr lang="en-US" b="1" dirty="0" smtClean="0"/>
              <a:t> a Bora Bora!</a:t>
            </a:r>
            <a:endParaRPr lang="en-US" b="1" dirty="0"/>
          </a:p>
        </p:txBody>
      </p:sp>
      <p:pic>
        <p:nvPicPr>
          <p:cNvPr id="15364" name="Picture 4" descr="Bora Bora Beach Bungalows"/>
          <p:cNvPicPr>
            <a:picLocks noChangeAspect="1" noChangeArrowheads="1"/>
          </p:cNvPicPr>
          <p:nvPr/>
        </p:nvPicPr>
        <p:blipFill>
          <a:blip r:embed="rId3" cstate="print"/>
          <a:srcRect/>
          <a:stretch>
            <a:fillRect/>
          </a:stretch>
        </p:blipFill>
        <p:spPr bwMode="auto">
          <a:xfrm>
            <a:off x="398781" y="3759579"/>
            <a:ext cx="2844525" cy="227220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Viernes</a:t>
            </a:r>
            <a:r>
              <a:rPr lang="en-US" b="1" dirty="0" smtClean="0"/>
              <a:t> “Visit the </a:t>
            </a:r>
            <a:r>
              <a:rPr lang="en-US" b="1" dirty="0" err="1" smtClean="0"/>
              <a:t>Motu</a:t>
            </a:r>
            <a:r>
              <a:rPr lang="en-US" b="1" dirty="0" smtClean="0"/>
              <a:t> </a:t>
            </a:r>
            <a:r>
              <a:rPr lang="en-US" b="1" dirty="0" err="1" smtClean="0"/>
              <a:t>Tapo</a:t>
            </a:r>
            <a:r>
              <a:rPr lang="en-US" b="1" dirty="0" smtClean="0"/>
              <a:t>”</a:t>
            </a:r>
            <a:endParaRPr lang="en-US" b="1" dirty="0"/>
          </a:p>
        </p:txBody>
      </p:sp>
      <p:sp>
        <p:nvSpPr>
          <p:cNvPr id="3" name="Content Placeholder 2"/>
          <p:cNvSpPr>
            <a:spLocks noGrp="1"/>
          </p:cNvSpPr>
          <p:nvPr>
            <p:ph sz="quarter" idx="1"/>
          </p:nvPr>
        </p:nvSpPr>
        <p:spPr/>
        <p:txBody>
          <a:bodyPr/>
          <a:lstStyle/>
          <a:p>
            <a:pPr algn="ctr">
              <a:buNone/>
            </a:pPr>
            <a:r>
              <a:rPr lang="en-US" dirty="0" smtClean="0">
                <a:latin typeface="Bell MT" pitchFamily="18" charset="0"/>
              </a:rPr>
              <a:t>El </a:t>
            </a:r>
            <a:r>
              <a:rPr lang="en-US" dirty="0" err="1" smtClean="0">
                <a:latin typeface="Bell MT" pitchFamily="18" charset="0"/>
              </a:rPr>
              <a:t>viernes</a:t>
            </a:r>
            <a:r>
              <a:rPr lang="en-US" dirty="0" smtClean="0">
                <a:latin typeface="Bell MT" pitchFamily="18" charset="0"/>
              </a:rPr>
              <a:t> </a:t>
            </a:r>
            <a:r>
              <a:rPr lang="en-US" dirty="0" err="1" smtClean="0">
                <a:latin typeface="Bell MT" pitchFamily="18" charset="0"/>
              </a:rPr>
              <a:t>va</a:t>
            </a:r>
            <a:r>
              <a:rPr lang="en-US" dirty="0" smtClean="0">
                <a:latin typeface="Bell MT" pitchFamily="18" charset="0"/>
              </a:rPr>
              <a:t> a </a:t>
            </a:r>
            <a:r>
              <a:rPr lang="en-US" dirty="0" err="1" smtClean="0">
                <a:latin typeface="Bell MT" pitchFamily="18" charset="0"/>
              </a:rPr>
              <a:t>hacer</a:t>
            </a:r>
            <a:r>
              <a:rPr lang="en-US" dirty="0" smtClean="0">
                <a:latin typeface="Bell MT" pitchFamily="18" charset="0"/>
              </a:rPr>
              <a:t> </a:t>
            </a:r>
            <a:r>
              <a:rPr lang="en-US" dirty="0" err="1" smtClean="0">
                <a:latin typeface="Bell MT" pitchFamily="18" charset="0"/>
              </a:rPr>
              <a:t>viento</a:t>
            </a:r>
            <a:r>
              <a:rPr lang="en-US" dirty="0" smtClean="0">
                <a:latin typeface="Bell MT" pitchFamily="18" charset="0"/>
              </a:rPr>
              <a:t>, </a:t>
            </a:r>
            <a:r>
              <a:rPr lang="en-US" dirty="0" err="1" smtClean="0">
                <a:latin typeface="Bell MT" pitchFamily="18" charset="0"/>
              </a:rPr>
              <a:t>entonces</a:t>
            </a:r>
            <a:r>
              <a:rPr lang="en-US" dirty="0" smtClean="0">
                <a:latin typeface="Bell MT" pitchFamily="18" charset="0"/>
              </a:rPr>
              <a:t> van a </a:t>
            </a:r>
            <a:r>
              <a:rPr lang="en-US" dirty="0" err="1" smtClean="0">
                <a:latin typeface="Bell MT" pitchFamily="18" charset="0"/>
              </a:rPr>
              <a:t>ir</a:t>
            </a:r>
            <a:r>
              <a:rPr lang="en-US" dirty="0" smtClean="0">
                <a:latin typeface="Bell MT" pitchFamily="18" charset="0"/>
              </a:rPr>
              <a:t> Moto </a:t>
            </a:r>
            <a:r>
              <a:rPr lang="en-US" dirty="0" err="1" smtClean="0">
                <a:latin typeface="Bell MT" pitchFamily="18" charset="0"/>
              </a:rPr>
              <a:t>Tapo</a:t>
            </a:r>
            <a:r>
              <a:rPr lang="en-US" dirty="0" smtClean="0">
                <a:latin typeface="Bell MT" pitchFamily="18" charset="0"/>
              </a:rPr>
              <a:t>. El Moto </a:t>
            </a:r>
            <a:r>
              <a:rPr lang="en-US" dirty="0" err="1" smtClean="0">
                <a:latin typeface="Bell MT" pitchFamily="18" charset="0"/>
              </a:rPr>
              <a:t>Tapo</a:t>
            </a:r>
            <a:r>
              <a:rPr lang="en-US" dirty="0" smtClean="0">
                <a:latin typeface="Bell MT" pitchFamily="18" charset="0"/>
              </a:rPr>
              <a:t> </a:t>
            </a:r>
            <a:r>
              <a:rPr lang="en-US" dirty="0" err="1" smtClean="0">
                <a:latin typeface="Bell MT" pitchFamily="18" charset="0"/>
              </a:rPr>
              <a:t>es</a:t>
            </a:r>
            <a:r>
              <a:rPr lang="en-US" dirty="0" smtClean="0">
                <a:latin typeface="Bell MT" pitchFamily="18" charset="0"/>
              </a:rPr>
              <a:t> </a:t>
            </a:r>
            <a:r>
              <a:rPr lang="en-US" dirty="0" err="1" smtClean="0">
                <a:latin typeface="Bell MT" pitchFamily="18" charset="0"/>
              </a:rPr>
              <a:t>muy</a:t>
            </a:r>
            <a:r>
              <a:rPr lang="en-US" dirty="0" smtClean="0">
                <a:latin typeface="Bell MT" pitchFamily="18" charset="0"/>
              </a:rPr>
              <a:t> </a:t>
            </a:r>
            <a:r>
              <a:rPr lang="en-US" dirty="0" err="1" smtClean="0">
                <a:latin typeface="Bell MT" pitchFamily="18" charset="0"/>
              </a:rPr>
              <a:t>pequeno</a:t>
            </a:r>
            <a:r>
              <a:rPr lang="en-US" dirty="0" smtClean="0">
                <a:latin typeface="Bell MT" pitchFamily="18" charset="0"/>
              </a:rPr>
              <a:t> y </a:t>
            </a:r>
            <a:r>
              <a:rPr lang="es-ES" dirty="0" smtClean="0">
                <a:latin typeface="Bell MT" pitchFamily="18" charset="0"/>
              </a:rPr>
              <a:t>la zona de relax más famosa del mundo. Porque usted está en una gira con nosotros usted tiene una oferta especial de venir a Muto Tapo </a:t>
            </a:r>
            <a:r>
              <a:rPr lang="es-ES" dirty="0" smtClean="0">
                <a:latin typeface="Bell MT" pitchFamily="18" charset="0"/>
                <a:sym typeface="Wingdings" pitchFamily="2" charset="2"/>
              </a:rPr>
              <a:t></a:t>
            </a:r>
            <a:endParaRPr lang="es-ES" b="1" dirty="0" smtClean="0">
              <a:latin typeface="Bell MT" pitchFamily="18" charset="0"/>
            </a:endParaRPr>
          </a:p>
          <a:p>
            <a:pPr algn="ctr">
              <a:buNone/>
            </a:pPr>
            <a:r>
              <a:rPr lang="es-ES" b="1" dirty="0" smtClean="0">
                <a:latin typeface="Bell MT" pitchFamily="18" charset="0"/>
                <a:hlinkClick r:id="rId2"/>
              </a:rPr>
              <a:t/>
            </a:r>
            <a:br>
              <a:rPr lang="es-ES" b="1" dirty="0" smtClean="0">
                <a:latin typeface="Bell MT" pitchFamily="18" charset="0"/>
                <a:hlinkClick r:id="rId2"/>
              </a:rPr>
            </a:br>
            <a:endParaRPr lang="en-US" dirty="0">
              <a:latin typeface="Bell MT" pitchFamily="18" charset="0"/>
            </a:endParaRPr>
          </a:p>
        </p:txBody>
      </p:sp>
      <p:pic>
        <p:nvPicPr>
          <p:cNvPr id="4" name="Picture 3" descr="TAHITI-BORA-BORA-Motu Tapu.jpg"/>
          <p:cNvPicPr>
            <a:picLocks noChangeAspect="1"/>
          </p:cNvPicPr>
          <p:nvPr/>
        </p:nvPicPr>
        <p:blipFill>
          <a:blip r:embed="rId3" cstate="print"/>
          <a:stretch>
            <a:fillRect/>
          </a:stretch>
        </p:blipFill>
        <p:spPr>
          <a:xfrm>
            <a:off x="304800" y="3810000"/>
            <a:ext cx="3833179" cy="2667000"/>
          </a:xfrm>
          <a:prstGeom prst="rect">
            <a:avLst/>
          </a:prstGeom>
        </p:spPr>
      </p:pic>
      <p:pic>
        <p:nvPicPr>
          <p:cNvPr id="5" name="Picture 4" descr="BOBNUI_Motu_Tapu_1000x600_29566.jpg"/>
          <p:cNvPicPr>
            <a:picLocks noChangeAspect="1"/>
          </p:cNvPicPr>
          <p:nvPr/>
        </p:nvPicPr>
        <p:blipFill>
          <a:blip r:embed="rId4" cstate="print"/>
          <a:stretch>
            <a:fillRect/>
          </a:stretch>
        </p:blipFill>
        <p:spPr>
          <a:xfrm>
            <a:off x="4495800" y="3886200"/>
            <a:ext cx="3937000" cy="23622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Debajo</a:t>
            </a:r>
            <a:r>
              <a:rPr lang="en-US" b="1" dirty="0" smtClean="0"/>
              <a:t> del </a:t>
            </a:r>
            <a:r>
              <a:rPr lang="en-US" b="1" dirty="0" err="1" smtClean="0"/>
              <a:t>agua</a:t>
            </a:r>
            <a:r>
              <a:rPr lang="en-US" b="1" dirty="0" smtClean="0"/>
              <a:t> </a:t>
            </a:r>
            <a:r>
              <a:rPr lang="en-US" b="1" dirty="0" err="1" smtClean="0"/>
              <a:t>cuarto</a:t>
            </a:r>
            <a:r>
              <a:rPr lang="en-US" b="1" dirty="0" smtClean="0"/>
              <a:t>.</a:t>
            </a:r>
            <a:endParaRPr lang="en-US" b="1" dirty="0"/>
          </a:p>
        </p:txBody>
      </p:sp>
      <p:pic>
        <p:nvPicPr>
          <p:cNvPr id="4" name="Content Placeholder 3" descr="download (4).jpg"/>
          <p:cNvPicPr>
            <a:picLocks noGrp="1" noChangeAspect="1"/>
          </p:cNvPicPr>
          <p:nvPr>
            <p:ph sz="quarter" idx="1"/>
          </p:nvPr>
        </p:nvPicPr>
        <p:blipFill>
          <a:blip r:embed="rId2" cstate="print"/>
          <a:stretch>
            <a:fillRect/>
          </a:stretch>
        </p:blipFill>
        <p:spPr>
          <a:xfrm>
            <a:off x="762000" y="1524000"/>
            <a:ext cx="7772400" cy="47244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Sabado</a:t>
            </a:r>
            <a:r>
              <a:rPr lang="en-US" b="1" dirty="0" smtClean="0"/>
              <a:t> “Hike Mount </a:t>
            </a:r>
            <a:r>
              <a:rPr lang="en-US" b="1" dirty="0" err="1" smtClean="0"/>
              <a:t>Pahia</a:t>
            </a:r>
            <a:r>
              <a:rPr lang="en-US" b="1" dirty="0" smtClean="0"/>
              <a:t> and </a:t>
            </a:r>
            <a:r>
              <a:rPr lang="en-US" b="1" dirty="0" err="1" smtClean="0"/>
              <a:t>Otemanu</a:t>
            </a:r>
            <a:endParaRPr lang="en-US" b="1" dirty="0"/>
          </a:p>
        </p:txBody>
      </p:sp>
      <p:sp>
        <p:nvSpPr>
          <p:cNvPr id="3" name="Content Placeholder 2"/>
          <p:cNvSpPr>
            <a:spLocks noGrp="1"/>
          </p:cNvSpPr>
          <p:nvPr>
            <p:ph sz="quarter" idx="1"/>
          </p:nvPr>
        </p:nvSpPr>
        <p:spPr/>
        <p:txBody>
          <a:bodyPr/>
          <a:lstStyle/>
          <a:p>
            <a:pPr algn="ctr">
              <a:buNone/>
            </a:pPr>
            <a:r>
              <a:rPr lang="en-US" dirty="0" smtClean="0">
                <a:latin typeface="Bell MT" pitchFamily="18" charset="0"/>
              </a:rPr>
              <a:t>El </a:t>
            </a:r>
            <a:r>
              <a:rPr lang="en-US" dirty="0" err="1" smtClean="0">
                <a:latin typeface="Bell MT" pitchFamily="18" charset="0"/>
              </a:rPr>
              <a:t>sabado</a:t>
            </a:r>
            <a:r>
              <a:rPr lang="en-US" dirty="0" smtClean="0">
                <a:latin typeface="Bell MT" pitchFamily="18" charset="0"/>
              </a:rPr>
              <a:t> </a:t>
            </a:r>
            <a:r>
              <a:rPr lang="en-US" dirty="0" err="1" smtClean="0">
                <a:latin typeface="Bell MT" pitchFamily="18" charset="0"/>
              </a:rPr>
              <a:t>va</a:t>
            </a:r>
            <a:r>
              <a:rPr lang="en-US" dirty="0" smtClean="0">
                <a:latin typeface="Bell MT" pitchFamily="18" charset="0"/>
              </a:rPr>
              <a:t> a </a:t>
            </a:r>
            <a:r>
              <a:rPr lang="en-US" dirty="0" err="1" smtClean="0">
                <a:latin typeface="Bell MT" pitchFamily="18" charset="0"/>
              </a:rPr>
              <a:t>hacer</a:t>
            </a:r>
            <a:r>
              <a:rPr lang="en-US" dirty="0" smtClean="0">
                <a:latin typeface="Bell MT" pitchFamily="18" charset="0"/>
              </a:rPr>
              <a:t> </a:t>
            </a:r>
            <a:r>
              <a:rPr lang="en-US" dirty="0" err="1" smtClean="0">
                <a:latin typeface="Bell MT" pitchFamily="18" charset="0"/>
              </a:rPr>
              <a:t>caliente</a:t>
            </a:r>
            <a:r>
              <a:rPr lang="en-US" dirty="0" smtClean="0">
                <a:latin typeface="Bell MT" pitchFamily="18" charset="0"/>
              </a:rPr>
              <a:t>, </a:t>
            </a:r>
            <a:r>
              <a:rPr lang="en-US" dirty="0" err="1" smtClean="0">
                <a:latin typeface="Bell MT" pitchFamily="18" charset="0"/>
              </a:rPr>
              <a:t>entonces</a:t>
            </a:r>
            <a:r>
              <a:rPr lang="en-US" dirty="0" smtClean="0">
                <a:latin typeface="Bell MT" pitchFamily="18" charset="0"/>
              </a:rPr>
              <a:t> van a </a:t>
            </a:r>
            <a:r>
              <a:rPr lang="en-US" dirty="0" err="1" smtClean="0">
                <a:latin typeface="Bell MT" pitchFamily="18" charset="0"/>
              </a:rPr>
              <a:t>ir</a:t>
            </a:r>
            <a:r>
              <a:rPr lang="en-US" dirty="0" smtClean="0">
                <a:latin typeface="Bell MT" pitchFamily="18" charset="0"/>
              </a:rPr>
              <a:t> </a:t>
            </a:r>
            <a:r>
              <a:rPr lang="en-US" dirty="0" err="1" smtClean="0">
                <a:latin typeface="Bell MT" pitchFamily="18" charset="0"/>
              </a:rPr>
              <a:t>paseos</a:t>
            </a:r>
            <a:r>
              <a:rPr lang="en-US" dirty="0" smtClean="0">
                <a:latin typeface="Bell MT" pitchFamily="18" charset="0"/>
              </a:rPr>
              <a:t> </a:t>
            </a:r>
            <a:r>
              <a:rPr lang="en-US" dirty="0" err="1" smtClean="0">
                <a:latin typeface="Bell MT" pitchFamily="18" charset="0"/>
              </a:rPr>
              <a:t>por</a:t>
            </a:r>
            <a:r>
              <a:rPr lang="en-US" dirty="0" smtClean="0">
                <a:latin typeface="Bell MT" pitchFamily="18" charset="0"/>
              </a:rPr>
              <a:t> el </a:t>
            </a:r>
            <a:r>
              <a:rPr lang="en-US" dirty="0" err="1" smtClean="0">
                <a:latin typeface="Bell MT" pitchFamily="18" charset="0"/>
              </a:rPr>
              <a:t>monte</a:t>
            </a:r>
            <a:r>
              <a:rPr lang="en-US" dirty="0" smtClean="0">
                <a:latin typeface="Bell MT" pitchFamily="18" charset="0"/>
              </a:rPr>
              <a:t> </a:t>
            </a:r>
            <a:r>
              <a:rPr lang="en-US" dirty="0" err="1" smtClean="0">
                <a:latin typeface="Bell MT" pitchFamily="18" charset="0"/>
              </a:rPr>
              <a:t>Pahia</a:t>
            </a:r>
            <a:r>
              <a:rPr lang="en-US" dirty="0" smtClean="0">
                <a:latin typeface="Bell MT" pitchFamily="18" charset="0"/>
              </a:rPr>
              <a:t> y </a:t>
            </a:r>
            <a:r>
              <a:rPr lang="en-US" dirty="0" err="1" smtClean="0">
                <a:latin typeface="Bell MT" pitchFamily="18" charset="0"/>
              </a:rPr>
              <a:t>Otemanu</a:t>
            </a:r>
            <a:r>
              <a:rPr lang="en-US" dirty="0" smtClean="0">
                <a:latin typeface="Bell MT" pitchFamily="18" charset="0"/>
              </a:rPr>
              <a:t>. Montes </a:t>
            </a:r>
            <a:r>
              <a:rPr lang="en-US" dirty="0" err="1" smtClean="0">
                <a:latin typeface="Bell MT" pitchFamily="18" charset="0"/>
              </a:rPr>
              <a:t>Pahia</a:t>
            </a:r>
            <a:r>
              <a:rPr lang="en-US" dirty="0" smtClean="0">
                <a:latin typeface="Bell MT" pitchFamily="18" charset="0"/>
              </a:rPr>
              <a:t> y </a:t>
            </a:r>
            <a:r>
              <a:rPr lang="en-US" dirty="0" err="1" smtClean="0">
                <a:latin typeface="Bell MT" pitchFamily="18" charset="0"/>
              </a:rPr>
              <a:t>Otemanu</a:t>
            </a:r>
            <a:r>
              <a:rPr lang="en-US" dirty="0" smtClean="0">
                <a:latin typeface="Bell MT" pitchFamily="18" charset="0"/>
              </a:rPr>
              <a:t> </a:t>
            </a:r>
            <a:r>
              <a:rPr lang="en-US" dirty="0" err="1" smtClean="0">
                <a:latin typeface="Bell MT" pitchFamily="18" charset="0"/>
              </a:rPr>
              <a:t>es</a:t>
            </a:r>
            <a:r>
              <a:rPr lang="en-US" dirty="0" smtClean="0">
                <a:latin typeface="Bell MT" pitchFamily="18" charset="0"/>
              </a:rPr>
              <a:t> </a:t>
            </a:r>
            <a:r>
              <a:rPr lang="en-US" dirty="0" err="1" smtClean="0">
                <a:latin typeface="Bell MT" pitchFamily="18" charset="0"/>
              </a:rPr>
              <a:t>muy</a:t>
            </a:r>
            <a:r>
              <a:rPr lang="en-US" dirty="0" smtClean="0">
                <a:latin typeface="Bell MT" pitchFamily="18" charset="0"/>
              </a:rPr>
              <a:t> </a:t>
            </a:r>
            <a:r>
              <a:rPr lang="en-US" dirty="0" err="1" smtClean="0">
                <a:latin typeface="Bell MT" pitchFamily="18" charset="0"/>
              </a:rPr>
              <a:t>viejo</a:t>
            </a:r>
            <a:r>
              <a:rPr lang="en-US" dirty="0" smtClean="0">
                <a:latin typeface="Bell MT" pitchFamily="18" charset="0"/>
              </a:rPr>
              <a:t> </a:t>
            </a:r>
            <a:r>
              <a:rPr lang="en-US" dirty="0" err="1" smtClean="0">
                <a:latin typeface="Bell MT" pitchFamily="18" charset="0"/>
              </a:rPr>
              <a:t>porque</a:t>
            </a:r>
            <a:r>
              <a:rPr lang="en-US" dirty="0" smtClean="0">
                <a:latin typeface="Bell MT" pitchFamily="18" charset="0"/>
              </a:rPr>
              <a:t> </a:t>
            </a:r>
            <a:r>
              <a:rPr lang="es-ES" dirty="0" smtClean="0">
                <a:latin typeface="Bell MT" pitchFamily="18" charset="0"/>
              </a:rPr>
              <a:t>es de un antiguo volcán que hizo erupción</a:t>
            </a:r>
          </a:p>
          <a:p>
            <a:pPr>
              <a:buNone/>
            </a:pPr>
            <a:r>
              <a:rPr lang="es-ES" b="1" dirty="0" smtClean="0">
                <a:hlinkClick r:id="rId2"/>
              </a:rPr>
              <a:t/>
            </a:r>
            <a:br>
              <a:rPr lang="es-ES" b="1" dirty="0" smtClean="0">
                <a:hlinkClick r:id="rId2"/>
              </a:rPr>
            </a:br>
            <a:endParaRPr lang="en-US" dirty="0"/>
          </a:p>
        </p:txBody>
      </p:sp>
      <p:pic>
        <p:nvPicPr>
          <p:cNvPr id="4" name="Picture 3" descr="Mt_Pahia01.jpg"/>
          <p:cNvPicPr>
            <a:picLocks noChangeAspect="1"/>
          </p:cNvPicPr>
          <p:nvPr/>
        </p:nvPicPr>
        <p:blipFill>
          <a:blip r:embed="rId3" cstate="print"/>
          <a:stretch>
            <a:fillRect/>
          </a:stretch>
        </p:blipFill>
        <p:spPr>
          <a:xfrm>
            <a:off x="457200" y="3429000"/>
            <a:ext cx="3505200" cy="2590800"/>
          </a:xfrm>
          <a:prstGeom prst="rect">
            <a:avLst/>
          </a:prstGeom>
        </p:spPr>
      </p:pic>
      <p:pic>
        <p:nvPicPr>
          <p:cNvPr id="5" name="Picture 4" descr="mount-otemanu.jpg"/>
          <p:cNvPicPr>
            <a:picLocks noChangeAspect="1"/>
          </p:cNvPicPr>
          <p:nvPr/>
        </p:nvPicPr>
        <p:blipFill>
          <a:blip r:embed="rId4" cstate="print"/>
          <a:stretch>
            <a:fillRect/>
          </a:stretch>
        </p:blipFill>
        <p:spPr>
          <a:xfrm>
            <a:off x="4800600" y="3352800"/>
            <a:ext cx="3867150" cy="266699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Domingo “</a:t>
            </a:r>
            <a:r>
              <a:rPr lang="en-US" b="1" dirty="0" err="1" smtClean="0"/>
              <a:t>Aquabike</a:t>
            </a:r>
            <a:r>
              <a:rPr lang="en-US" b="1" dirty="0" smtClean="0"/>
              <a:t> Adventure”</a:t>
            </a:r>
            <a:endParaRPr lang="en-US" b="1" dirty="0"/>
          </a:p>
        </p:txBody>
      </p:sp>
      <p:sp>
        <p:nvSpPr>
          <p:cNvPr id="3" name="Content Placeholder 2"/>
          <p:cNvSpPr>
            <a:spLocks noGrp="1"/>
          </p:cNvSpPr>
          <p:nvPr>
            <p:ph sz="quarter" idx="1"/>
          </p:nvPr>
        </p:nvSpPr>
        <p:spPr/>
        <p:txBody>
          <a:bodyPr/>
          <a:lstStyle/>
          <a:p>
            <a:pPr algn="ctr">
              <a:buNone/>
            </a:pPr>
            <a:r>
              <a:rPr lang="en-US" dirty="0" smtClean="0">
                <a:latin typeface="Bell MT" pitchFamily="18" charset="0"/>
              </a:rPr>
              <a:t>El </a:t>
            </a:r>
            <a:r>
              <a:rPr lang="en-US" dirty="0" err="1" smtClean="0">
                <a:latin typeface="Bell MT" pitchFamily="18" charset="0"/>
              </a:rPr>
              <a:t>domingo</a:t>
            </a:r>
            <a:r>
              <a:rPr lang="en-US" dirty="0" smtClean="0">
                <a:latin typeface="Bell MT" pitchFamily="18" charset="0"/>
              </a:rPr>
              <a:t> </a:t>
            </a:r>
            <a:r>
              <a:rPr lang="en-US" dirty="0" err="1" smtClean="0">
                <a:latin typeface="Bell MT" pitchFamily="18" charset="0"/>
              </a:rPr>
              <a:t>va</a:t>
            </a:r>
            <a:r>
              <a:rPr lang="en-US" dirty="0" smtClean="0">
                <a:latin typeface="Bell MT" pitchFamily="18" charset="0"/>
              </a:rPr>
              <a:t> a </a:t>
            </a:r>
            <a:r>
              <a:rPr lang="en-US" dirty="0" err="1" smtClean="0">
                <a:latin typeface="Bell MT" pitchFamily="18" charset="0"/>
              </a:rPr>
              <a:t>hacer</a:t>
            </a:r>
            <a:r>
              <a:rPr lang="en-US" dirty="0" smtClean="0">
                <a:latin typeface="Bell MT" pitchFamily="18" charset="0"/>
              </a:rPr>
              <a:t> </a:t>
            </a:r>
            <a:r>
              <a:rPr lang="en-US" dirty="0" err="1" smtClean="0">
                <a:latin typeface="Bell MT" pitchFamily="18" charset="0"/>
              </a:rPr>
              <a:t>calor</a:t>
            </a:r>
            <a:r>
              <a:rPr lang="en-US" dirty="0" smtClean="0">
                <a:latin typeface="Bell MT" pitchFamily="18" charset="0"/>
              </a:rPr>
              <a:t>, </a:t>
            </a:r>
            <a:r>
              <a:rPr lang="en-US" dirty="0" err="1" smtClean="0">
                <a:latin typeface="Bell MT" pitchFamily="18" charset="0"/>
              </a:rPr>
              <a:t>entonces</a:t>
            </a:r>
            <a:r>
              <a:rPr lang="en-US" dirty="0" smtClean="0">
                <a:latin typeface="Bell MT" pitchFamily="18" charset="0"/>
              </a:rPr>
              <a:t> van a </a:t>
            </a:r>
            <a:r>
              <a:rPr lang="en-US" dirty="0" err="1" smtClean="0">
                <a:latin typeface="Bell MT" pitchFamily="18" charset="0"/>
              </a:rPr>
              <a:t>ir</a:t>
            </a:r>
            <a:r>
              <a:rPr lang="en-US" dirty="0" smtClean="0">
                <a:latin typeface="Bell MT" pitchFamily="18" charset="0"/>
              </a:rPr>
              <a:t> </a:t>
            </a:r>
            <a:r>
              <a:rPr lang="es-ES" dirty="0" smtClean="0">
                <a:latin typeface="Bell MT" pitchFamily="18" charset="0"/>
              </a:rPr>
              <a:t>montar en aqua bici debajo del agua. Los pescados bajo el agua son los pescados más famosos y bonito en el mundo.</a:t>
            </a:r>
          </a:p>
          <a:p>
            <a:pPr algn="ctr">
              <a:buNone/>
            </a:pPr>
            <a:endParaRPr lang="es-ES" dirty="0" smtClean="0">
              <a:latin typeface="Bell MT" pitchFamily="18" charset="0"/>
            </a:endParaRPr>
          </a:p>
          <a:p>
            <a:pPr>
              <a:buNone/>
            </a:pPr>
            <a:r>
              <a:rPr lang="es-ES" b="1" dirty="0" smtClean="0">
                <a:hlinkClick r:id="rId2"/>
              </a:rPr>
              <a:t/>
            </a:r>
            <a:br>
              <a:rPr lang="es-ES" b="1" dirty="0" smtClean="0">
                <a:hlinkClick r:id="rId2"/>
              </a:rPr>
            </a:br>
            <a:endParaRPr lang="es-ES" dirty="0" smtClean="0"/>
          </a:p>
          <a:p>
            <a:pPr>
              <a:buNone/>
            </a:pPr>
            <a:r>
              <a:rPr lang="es-ES" b="1" dirty="0" smtClean="0">
                <a:hlinkClick r:id="rId3"/>
              </a:rPr>
              <a:t/>
            </a:r>
            <a:br>
              <a:rPr lang="es-ES" b="1" dirty="0" smtClean="0">
                <a:hlinkClick r:id="rId3"/>
              </a:rPr>
            </a:br>
            <a:endParaRPr lang="en-US" dirty="0"/>
          </a:p>
        </p:txBody>
      </p:sp>
      <p:pic>
        <p:nvPicPr>
          <p:cNvPr id="6" name="Picture 5" descr="BOB_Aquabike_Gallery_1000x600_32096.jpg"/>
          <p:cNvPicPr>
            <a:picLocks noChangeAspect="1"/>
          </p:cNvPicPr>
          <p:nvPr/>
        </p:nvPicPr>
        <p:blipFill>
          <a:blip r:embed="rId4" cstate="print"/>
          <a:stretch>
            <a:fillRect/>
          </a:stretch>
        </p:blipFill>
        <p:spPr>
          <a:xfrm>
            <a:off x="457200" y="3429000"/>
            <a:ext cx="8229600" cy="28194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Prices </a:t>
            </a:r>
            <a:r>
              <a:rPr lang="en-US" dirty="0" smtClean="0">
                <a:sym typeface="Wingdings"/>
              </a:rPr>
              <a:t></a:t>
            </a:r>
            <a:endParaRPr lang="en-US" dirty="0"/>
          </a:p>
        </p:txBody>
      </p:sp>
      <p:pic>
        <p:nvPicPr>
          <p:cNvPr id="4" name="Content Placeholder 3" descr="Screen Shot 2013-11-25 at 2.11.06 PM.png"/>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3431" t="1829" r="-27242" b="-1829"/>
          <a:stretch/>
        </p:blipFill>
        <p:spPr>
          <a:xfrm>
            <a:off x="228600" y="1447800"/>
            <a:ext cx="10317504" cy="4495800"/>
          </a:xfrm>
        </p:spPr>
      </p:pic>
    </p:spTree>
    <p:extLst>
      <p:ext uri="{BB962C8B-B14F-4D97-AF65-F5344CB8AC3E}">
        <p14:creationId xmlns:p14="http://schemas.microsoft.com/office/powerpoint/2010/main" val="2663120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advantages </a:t>
            </a:r>
            <a:r>
              <a:rPr lang="en-US" dirty="0" smtClean="0">
                <a:sym typeface="Wingdings"/>
              </a:rPr>
              <a:t></a:t>
            </a:r>
            <a:endParaRPr lang="en-US" dirty="0"/>
          </a:p>
        </p:txBody>
      </p:sp>
      <p:pic>
        <p:nvPicPr>
          <p:cNvPr id="4" name="Content Placeholder 3" descr="Screen shot 2013-11-20 at 2.07.10 PM.png"/>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824" t="936" r="-389" b="-936"/>
          <a:stretch/>
        </p:blipFill>
        <p:spPr/>
      </p:pic>
    </p:spTree>
    <p:extLst>
      <p:ext uri="{BB962C8B-B14F-4D97-AF65-F5344CB8AC3E}">
        <p14:creationId xmlns:p14="http://schemas.microsoft.com/office/powerpoint/2010/main" val="609182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t>
            </a:r>
            <a:r>
              <a:rPr lang="en-US" b="1" dirty="0" err="1" smtClean="0"/>
              <a:t>Dondé</a:t>
            </a:r>
            <a:r>
              <a:rPr lang="en-US" b="1" dirty="0" smtClean="0"/>
              <a:t> </a:t>
            </a:r>
            <a:r>
              <a:rPr lang="en-US" b="1" dirty="0" err="1" smtClean="0"/>
              <a:t>está</a:t>
            </a:r>
            <a:r>
              <a:rPr lang="en-US" b="1" dirty="0" smtClean="0"/>
              <a:t> el hotel?</a:t>
            </a:r>
            <a:endParaRPr lang="en-US" b="1" dirty="0"/>
          </a:p>
        </p:txBody>
      </p:sp>
      <p:sp>
        <p:nvSpPr>
          <p:cNvPr id="3" name="Content Placeholder 2"/>
          <p:cNvSpPr>
            <a:spLocks noGrp="1"/>
          </p:cNvSpPr>
          <p:nvPr>
            <p:ph sz="quarter" idx="1"/>
          </p:nvPr>
        </p:nvSpPr>
        <p:spPr/>
        <p:txBody>
          <a:bodyPr>
            <a:normAutofit/>
          </a:bodyPr>
          <a:lstStyle/>
          <a:p>
            <a:pPr marL="0" indent="0" algn="ctr">
              <a:buNone/>
            </a:pPr>
            <a:endParaRPr lang="en-US" dirty="0" smtClean="0">
              <a:latin typeface="Bell MT"/>
              <a:cs typeface="Bell MT"/>
            </a:endParaRPr>
          </a:p>
          <a:p>
            <a:pPr marL="0" indent="0" algn="ctr">
              <a:buNone/>
            </a:pPr>
            <a:r>
              <a:rPr lang="en-US" dirty="0" smtClean="0">
                <a:latin typeface="Bell MT"/>
                <a:cs typeface="Bell MT"/>
              </a:rPr>
              <a:t> </a:t>
            </a:r>
            <a:r>
              <a:rPr lang="en-US" dirty="0">
                <a:latin typeface="Bell MT"/>
                <a:cs typeface="Bell MT"/>
              </a:rPr>
              <a:t>El hotel </a:t>
            </a:r>
            <a:r>
              <a:rPr lang="en-US" dirty="0" err="1">
                <a:latin typeface="Bell MT"/>
                <a:cs typeface="Bell MT"/>
              </a:rPr>
              <a:t>es</a:t>
            </a:r>
            <a:r>
              <a:rPr lang="en-US" dirty="0">
                <a:latin typeface="Bell MT"/>
                <a:cs typeface="Bell MT"/>
              </a:rPr>
              <a:t> </a:t>
            </a:r>
            <a:r>
              <a:rPr lang="en-US" dirty="0" err="1">
                <a:latin typeface="Bell MT"/>
                <a:cs typeface="Bell MT"/>
              </a:rPr>
              <a:t>sur</a:t>
            </a:r>
            <a:r>
              <a:rPr lang="en-US" dirty="0">
                <a:latin typeface="Bell MT"/>
                <a:cs typeface="Bell MT"/>
              </a:rPr>
              <a:t> de Bora </a:t>
            </a:r>
            <a:r>
              <a:rPr lang="en-US" dirty="0" smtClean="0">
                <a:latin typeface="Bell MT"/>
                <a:cs typeface="Bell MT"/>
              </a:rPr>
              <a:t>Bora </a:t>
            </a:r>
            <a:r>
              <a:rPr lang="en-US" dirty="0" err="1" smtClean="0">
                <a:latin typeface="Bell MT"/>
                <a:cs typeface="Bell MT"/>
              </a:rPr>
              <a:t>encima</a:t>
            </a:r>
            <a:r>
              <a:rPr lang="en-US" dirty="0" smtClean="0">
                <a:latin typeface="Bell MT"/>
                <a:cs typeface="Bell MT"/>
              </a:rPr>
              <a:t> del </a:t>
            </a:r>
            <a:r>
              <a:rPr lang="en-US" dirty="0" err="1" smtClean="0">
                <a:latin typeface="Bell MT"/>
                <a:cs typeface="Bell MT"/>
              </a:rPr>
              <a:t>agua</a:t>
            </a:r>
            <a:r>
              <a:rPr lang="en-US" dirty="0" smtClean="0">
                <a:latin typeface="Bell MT"/>
                <a:cs typeface="Bell MT"/>
              </a:rPr>
              <a:t>.</a:t>
            </a:r>
            <a:endParaRPr lang="en-US" dirty="0">
              <a:latin typeface="Bell MT"/>
              <a:cs typeface="Bell MT"/>
            </a:endParaRPr>
          </a:p>
          <a:p>
            <a:pPr marL="0" indent="0">
              <a:buNone/>
            </a:pPr>
            <a:endParaRPr lang="en-US" dirty="0"/>
          </a:p>
        </p:txBody>
      </p:sp>
      <p:pic>
        <p:nvPicPr>
          <p:cNvPr id="4" name="Picture 3" descr="imgr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971800"/>
            <a:ext cx="7620000" cy="3200400"/>
          </a:xfrm>
          <a:prstGeom prst="rect">
            <a:avLst/>
          </a:prstGeom>
        </p:spPr>
      </p:pic>
    </p:spTree>
    <p:extLst>
      <p:ext uri="{BB962C8B-B14F-4D97-AF65-F5344CB8AC3E}">
        <p14:creationId xmlns:p14="http://schemas.microsoft.com/office/powerpoint/2010/main" val="29598271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t>
            </a:r>
            <a:r>
              <a:rPr lang="en-US" b="1" dirty="0" err="1" smtClean="0"/>
              <a:t>Qu</a:t>
            </a:r>
            <a:r>
              <a:rPr lang="en-US" b="1" dirty="0" err="1" smtClean="0"/>
              <a:t>é</a:t>
            </a:r>
            <a:r>
              <a:rPr lang="en-US" b="1" dirty="0" smtClean="0"/>
              <a:t> </a:t>
            </a:r>
            <a:r>
              <a:rPr lang="en-US" b="1" dirty="0" err="1" smtClean="0"/>
              <a:t>está</a:t>
            </a:r>
            <a:r>
              <a:rPr lang="en-US" b="1" dirty="0" smtClean="0"/>
              <a:t> </a:t>
            </a:r>
            <a:r>
              <a:rPr lang="en-US" b="1" dirty="0" err="1" smtClean="0"/>
              <a:t>cerca</a:t>
            </a:r>
            <a:r>
              <a:rPr lang="en-US" b="1" dirty="0" smtClean="0"/>
              <a:t> del Hotel?</a:t>
            </a:r>
            <a:endParaRPr lang="en-US" b="1" dirty="0"/>
          </a:p>
        </p:txBody>
      </p:sp>
      <p:sp>
        <p:nvSpPr>
          <p:cNvPr id="3" name="Content Placeholder 2"/>
          <p:cNvSpPr>
            <a:spLocks noGrp="1"/>
          </p:cNvSpPr>
          <p:nvPr>
            <p:ph sz="quarter" idx="1"/>
          </p:nvPr>
        </p:nvSpPr>
        <p:spPr/>
        <p:txBody>
          <a:bodyPr>
            <a:normAutofit/>
          </a:bodyPr>
          <a:lstStyle/>
          <a:p>
            <a:pPr marL="0" indent="0">
              <a:buNone/>
            </a:pPr>
            <a:endParaRPr lang="en-US" dirty="0"/>
          </a:p>
          <a:p>
            <a:pPr marL="0" indent="0" algn="ctr">
              <a:buNone/>
            </a:pPr>
            <a:r>
              <a:rPr lang="en-US" dirty="0" smtClean="0">
                <a:latin typeface="Bell MT"/>
                <a:cs typeface="Bell MT"/>
              </a:rPr>
              <a:t> </a:t>
            </a:r>
            <a:r>
              <a:rPr lang="en-US" dirty="0">
                <a:latin typeface="Bell MT"/>
                <a:cs typeface="Bell MT"/>
              </a:rPr>
              <a:t>El lagoon </a:t>
            </a:r>
            <a:r>
              <a:rPr lang="en-US" dirty="0" err="1">
                <a:latin typeface="Bell MT"/>
                <a:cs typeface="Bell MT"/>
              </a:rPr>
              <a:t>está</a:t>
            </a:r>
            <a:r>
              <a:rPr lang="en-US" dirty="0">
                <a:latin typeface="Bell MT"/>
                <a:cs typeface="Bell MT"/>
              </a:rPr>
              <a:t> </a:t>
            </a:r>
            <a:r>
              <a:rPr lang="en-US" dirty="0" err="1">
                <a:latin typeface="Bell MT"/>
                <a:cs typeface="Bell MT"/>
              </a:rPr>
              <a:t>cerca</a:t>
            </a:r>
            <a:r>
              <a:rPr lang="en-US" dirty="0">
                <a:latin typeface="Bell MT"/>
                <a:cs typeface="Bell MT"/>
              </a:rPr>
              <a:t> del hotel.</a:t>
            </a:r>
          </a:p>
          <a:p>
            <a:pPr marL="0" indent="0" algn="ctr">
              <a:buNone/>
            </a:pPr>
            <a:r>
              <a:rPr lang="en-US" dirty="0" err="1" smtClean="0">
                <a:latin typeface="Bell MT"/>
                <a:cs typeface="Bell MT"/>
              </a:rPr>
              <a:t>Él</a:t>
            </a:r>
            <a:r>
              <a:rPr lang="en-US" dirty="0" smtClean="0">
                <a:latin typeface="Bell MT"/>
                <a:cs typeface="Bell MT"/>
              </a:rPr>
              <a:t> </a:t>
            </a:r>
            <a:r>
              <a:rPr lang="en-US" dirty="0">
                <a:latin typeface="Bell MT"/>
                <a:cs typeface="Bell MT"/>
              </a:rPr>
              <a:t>bora bora </a:t>
            </a:r>
            <a:r>
              <a:rPr lang="en-US" dirty="0" err="1">
                <a:latin typeface="Bell MT"/>
                <a:cs typeface="Bell MT"/>
              </a:rPr>
              <a:t>marita</a:t>
            </a:r>
            <a:r>
              <a:rPr lang="en-US" dirty="0">
                <a:latin typeface="Bell MT"/>
                <a:cs typeface="Bell MT"/>
              </a:rPr>
              <a:t> Playa </a:t>
            </a:r>
            <a:r>
              <a:rPr lang="en-US" dirty="0" err="1">
                <a:latin typeface="Bell MT"/>
                <a:cs typeface="Bell MT"/>
              </a:rPr>
              <a:t>está</a:t>
            </a:r>
            <a:r>
              <a:rPr lang="en-US" dirty="0">
                <a:latin typeface="Bell MT"/>
                <a:cs typeface="Bell MT"/>
              </a:rPr>
              <a:t> </a:t>
            </a:r>
            <a:r>
              <a:rPr lang="en-US" dirty="0" err="1">
                <a:latin typeface="Bell MT"/>
                <a:cs typeface="Bell MT"/>
              </a:rPr>
              <a:t>cerca</a:t>
            </a:r>
            <a:r>
              <a:rPr lang="en-US" dirty="0">
                <a:latin typeface="Bell MT"/>
                <a:cs typeface="Bell MT"/>
              </a:rPr>
              <a:t> del </a:t>
            </a:r>
            <a:r>
              <a:rPr lang="en-US" dirty="0" smtClean="0">
                <a:latin typeface="Bell MT"/>
                <a:cs typeface="Bell MT"/>
              </a:rPr>
              <a:t>hotel.</a:t>
            </a:r>
          </a:p>
          <a:p>
            <a:pPr marL="0" indent="0" algn="ctr">
              <a:buNone/>
            </a:pPr>
            <a:r>
              <a:rPr lang="en-US" dirty="0" err="1" smtClean="0">
                <a:latin typeface="Bell MT"/>
                <a:cs typeface="Bell MT"/>
              </a:rPr>
              <a:t>Él</a:t>
            </a:r>
            <a:r>
              <a:rPr lang="en-US" dirty="0" smtClean="0">
                <a:latin typeface="Bell MT"/>
                <a:cs typeface="Bell MT"/>
              </a:rPr>
              <a:t> </a:t>
            </a:r>
            <a:r>
              <a:rPr lang="en-US" dirty="0" err="1">
                <a:latin typeface="Bell MT"/>
                <a:cs typeface="Bell MT"/>
              </a:rPr>
              <a:t>Motu</a:t>
            </a:r>
            <a:r>
              <a:rPr lang="en-US" dirty="0">
                <a:latin typeface="Bell MT"/>
                <a:cs typeface="Bell MT"/>
              </a:rPr>
              <a:t> Mute Domestic </a:t>
            </a:r>
            <a:r>
              <a:rPr lang="en-US" dirty="0" err="1">
                <a:latin typeface="Bell MT"/>
                <a:cs typeface="Bell MT"/>
              </a:rPr>
              <a:t>aeropuerto</a:t>
            </a:r>
            <a:r>
              <a:rPr lang="en-US" dirty="0">
                <a:latin typeface="Bell MT"/>
                <a:cs typeface="Bell MT"/>
              </a:rPr>
              <a:t> </a:t>
            </a:r>
            <a:r>
              <a:rPr lang="en-US" dirty="0" err="1">
                <a:latin typeface="Bell MT"/>
                <a:cs typeface="Bell MT"/>
              </a:rPr>
              <a:t>está</a:t>
            </a:r>
            <a:r>
              <a:rPr lang="en-US" dirty="0">
                <a:latin typeface="Bell MT"/>
                <a:cs typeface="Bell MT"/>
              </a:rPr>
              <a:t> </a:t>
            </a:r>
            <a:r>
              <a:rPr lang="en-US" dirty="0" err="1">
                <a:latin typeface="Bell MT"/>
                <a:cs typeface="Bell MT"/>
              </a:rPr>
              <a:t>cerca</a:t>
            </a:r>
            <a:r>
              <a:rPr lang="en-US" dirty="0">
                <a:latin typeface="Bell MT"/>
                <a:cs typeface="Bell MT"/>
              </a:rPr>
              <a:t> del Hotel.</a:t>
            </a:r>
          </a:p>
          <a:p>
            <a:pPr marL="0" indent="0">
              <a:buNone/>
            </a:pPr>
            <a:endParaRPr lang="en-US" dirty="0"/>
          </a:p>
        </p:txBody>
      </p:sp>
      <p:pic>
        <p:nvPicPr>
          <p:cNvPr id="4" name="Picture 3" descr="imgr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3657600"/>
            <a:ext cx="6705600" cy="2320847"/>
          </a:xfrm>
          <a:prstGeom prst="rect">
            <a:avLst/>
          </a:prstGeom>
        </p:spPr>
      </p:pic>
    </p:spTree>
    <p:extLst>
      <p:ext uri="{BB962C8B-B14F-4D97-AF65-F5344CB8AC3E}">
        <p14:creationId xmlns:p14="http://schemas.microsoft.com/office/powerpoint/2010/main" val="2752163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t>
            </a:r>
            <a:r>
              <a:rPr lang="en-US" b="1" dirty="0" err="1" smtClean="0"/>
              <a:t>C</a:t>
            </a:r>
            <a:r>
              <a:rPr lang="en-US" b="1" dirty="0" err="1" smtClean="0"/>
              <a:t>óme</a:t>
            </a:r>
            <a:r>
              <a:rPr lang="en-US" b="1" dirty="0" smtClean="0"/>
              <a:t> </a:t>
            </a:r>
            <a:r>
              <a:rPr lang="en-US" b="1" dirty="0" err="1" smtClean="0"/>
              <a:t>es</a:t>
            </a:r>
            <a:r>
              <a:rPr lang="en-US" b="1" dirty="0" smtClean="0"/>
              <a:t> el hotel?</a:t>
            </a:r>
            <a:endParaRPr lang="en-US" b="1" dirty="0"/>
          </a:p>
        </p:txBody>
      </p:sp>
      <p:sp>
        <p:nvSpPr>
          <p:cNvPr id="3" name="Content Placeholder 2"/>
          <p:cNvSpPr>
            <a:spLocks noGrp="1"/>
          </p:cNvSpPr>
          <p:nvPr>
            <p:ph sz="quarter" idx="1"/>
          </p:nvPr>
        </p:nvSpPr>
        <p:spPr/>
        <p:txBody>
          <a:bodyPr>
            <a:normAutofit/>
          </a:bodyPr>
          <a:lstStyle/>
          <a:p>
            <a:pPr marL="0" indent="0" algn="ctr">
              <a:buNone/>
            </a:pPr>
            <a:r>
              <a:rPr lang="en-US" dirty="0" smtClean="0">
                <a:latin typeface="Bell MT"/>
                <a:cs typeface="Bell MT"/>
              </a:rPr>
              <a:t>El </a:t>
            </a:r>
            <a:r>
              <a:rPr lang="en-US" dirty="0">
                <a:latin typeface="Bell MT"/>
                <a:cs typeface="Bell MT"/>
              </a:rPr>
              <a:t>hotel </a:t>
            </a:r>
            <a:r>
              <a:rPr lang="en-US" dirty="0" err="1">
                <a:latin typeface="Bell MT"/>
                <a:cs typeface="Bell MT"/>
              </a:rPr>
              <a:t>es</a:t>
            </a:r>
            <a:r>
              <a:rPr lang="en-US" dirty="0">
                <a:latin typeface="Bell MT"/>
                <a:cs typeface="Bell MT"/>
              </a:rPr>
              <a:t> </a:t>
            </a:r>
            <a:r>
              <a:rPr lang="en-US" dirty="0" err="1">
                <a:latin typeface="Bell MT"/>
                <a:cs typeface="Bell MT"/>
              </a:rPr>
              <a:t>muy</a:t>
            </a:r>
            <a:r>
              <a:rPr lang="en-US" dirty="0">
                <a:latin typeface="Bell MT"/>
                <a:cs typeface="Bell MT"/>
              </a:rPr>
              <a:t> </a:t>
            </a:r>
            <a:r>
              <a:rPr lang="en-US" dirty="0" err="1">
                <a:latin typeface="Bell MT"/>
                <a:cs typeface="Bell MT"/>
              </a:rPr>
              <a:t>grande</a:t>
            </a:r>
            <a:r>
              <a:rPr lang="en-US" dirty="0">
                <a:latin typeface="Bell MT"/>
                <a:cs typeface="Bell MT"/>
              </a:rPr>
              <a:t>.</a:t>
            </a:r>
          </a:p>
          <a:p>
            <a:pPr marL="0" indent="0" algn="ctr">
              <a:buNone/>
            </a:pPr>
            <a:r>
              <a:rPr lang="en-US" dirty="0" smtClean="0">
                <a:latin typeface="Bell MT"/>
                <a:cs typeface="Bell MT"/>
              </a:rPr>
              <a:t>El </a:t>
            </a:r>
            <a:r>
              <a:rPr lang="en-US" dirty="0">
                <a:latin typeface="Bell MT"/>
                <a:cs typeface="Bell MT"/>
              </a:rPr>
              <a:t>hotel </a:t>
            </a:r>
            <a:r>
              <a:rPr lang="en-US" dirty="0" err="1">
                <a:latin typeface="Bell MT"/>
                <a:cs typeface="Bell MT"/>
              </a:rPr>
              <a:t>tiene</a:t>
            </a:r>
            <a:r>
              <a:rPr lang="en-US" dirty="0">
                <a:latin typeface="Bell MT"/>
                <a:cs typeface="Bell MT"/>
              </a:rPr>
              <a:t> un spa.</a:t>
            </a:r>
          </a:p>
          <a:p>
            <a:pPr marL="0" indent="0" algn="ctr">
              <a:buNone/>
            </a:pPr>
            <a:r>
              <a:rPr lang="en-US" dirty="0" smtClean="0">
                <a:latin typeface="Bell MT"/>
                <a:cs typeface="Bell MT"/>
              </a:rPr>
              <a:t>El </a:t>
            </a:r>
            <a:r>
              <a:rPr lang="en-US" dirty="0">
                <a:latin typeface="Bell MT"/>
                <a:cs typeface="Bell MT"/>
              </a:rPr>
              <a:t>hotel </a:t>
            </a:r>
            <a:r>
              <a:rPr lang="en-US" dirty="0" err="1">
                <a:latin typeface="Bell MT"/>
                <a:cs typeface="Bell MT"/>
              </a:rPr>
              <a:t>tiene</a:t>
            </a:r>
            <a:r>
              <a:rPr lang="en-US" dirty="0">
                <a:latin typeface="Bell MT"/>
                <a:cs typeface="Bell MT"/>
              </a:rPr>
              <a:t> </a:t>
            </a:r>
            <a:r>
              <a:rPr lang="en-US" dirty="0" err="1">
                <a:latin typeface="Bell MT"/>
                <a:cs typeface="Bell MT"/>
              </a:rPr>
              <a:t>una</a:t>
            </a:r>
            <a:r>
              <a:rPr lang="en-US" dirty="0">
                <a:latin typeface="Bell MT"/>
                <a:cs typeface="Bell MT"/>
              </a:rPr>
              <a:t> vista del </a:t>
            </a:r>
            <a:r>
              <a:rPr lang="en-US" dirty="0" err="1">
                <a:latin typeface="Bell MT"/>
                <a:cs typeface="Bell MT"/>
              </a:rPr>
              <a:t>isla</a:t>
            </a:r>
            <a:r>
              <a:rPr lang="en-US" dirty="0">
                <a:latin typeface="Bell MT"/>
                <a:cs typeface="Bell MT"/>
              </a:rPr>
              <a:t>.</a:t>
            </a:r>
          </a:p>
          <a:p>
            <a:pPr marL="0" indent="0" algn="ctr">
              <a:buNone/>
            </a:pPr>
            <a:r>
              <a:rPr lang="en-US" dirty="0" smtClean="0">
                <a:latin typeface="Bell MT"/>
                <a:cs typeface="Bell MT"/>
              </a:rPr>
              <a:t>El </a:t>
            </a:r>
            <a:r>
              <a:rPr lang="en-US" dirty="0">
                <a:latin typeface="Bell MT"/>
                <a:cs typeface="Bell MT"/>
              </a:rPr>
              <a:t>hotel </a:t>
            </a:r>
            <a:r>
              <a:rPr lang="en-US" dirty="0" err="1">
                <a:latin typeface="Bell MT"/>
                <a:cs typeface="Bell MT"/>
              </a:rPr>
              <a:t>está</a:t>
            </a:r>
            <a:r>
              <a:rPr lang="en-US" dirty="0">
                <a:latin typeface="Bell MT"/>
                <a:cs typeface="Bell MT"/>
              </a:rPr>
              <a:t> </a:t>
            </a:r>
            <a:r>
              <a:rPr lang="en-US" dirty="0" err="1">
                <a:latin typeface="Bell MT"/>
                <a:cs typeface="Bell MT"/>
              </a:rPr>
              <a:t>encima</a:t>
            </a:r>
            <a:r>
              <a:rPr lang="en-US" dirty="0">
                <a:latin typeface="Bell MT"/>
                <a:cs typeface="Bell MT"/>
              </a:rPr>
              <a:t> del </a:t>
            </a:r>
            <a:r>
              <a:rPr lang="en-US" dirty="0" err="1">
                <a:latin typeface="Bell MT"/>
                <a:cs typeface="Bell MT"/>
              </a:rPr>
              <a:t>azul</a:t>
            </a:r>
            <a:r>
              <a:rPr lang="en-US" dirty="0">
                <a:latin typeface="Bell MT"/>
                <a:cs typeface="Bell MT"/>
              </a:rPr>
              <a:t> </a:t>
            </a:r>
            <a:r>
              <a:rPr lang="en-US" dirty="0" err="1">
                <a:latin typeface="Bell MT"/>
                <a:cs typeface="Bell MT"/>
              </a:rPr>
              <a:t>laguna</a:t>
            </a:r>
            <a:endParaRPr lang="en-US" dirty="0">
              <a:latin typeface="Bell MT"/>
              <a:cs typeface="Bell MT"/>
            </a:endParaRPr>
          </a:p>
          <a:p>
            <a:endParaRPr lang="en-US" dirty="0"/>
          </a:p>
        </p:txBody>
      </p:sp>
      <p:pic>
        <p:nvPicPr>
          <p:cNvPr id="4" name="Picture 3" descr="imgr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733800"/>
            <a:ext cx="3606800" cy="2247900"/>
          </a:xfrm>
          <a:prstGeom prst="rect">
            <a:avLst/>
          </a:prstGeom>
        </p:spPr>
      </p:pic>
      <p:pic>
        <p:nvPicPr>
          <p:cNvPr id="5" name="Picture 4" descr="imgr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3733800"/>
            <a:ext cx="3492500" cy="2324100"/>
          </a:xfrm>
          <a:prstGeom prst="rect">
            <a:avLst/>
          </a:prstGeom>
        </p:spPr>
      </p:pic>
    </p:spTree>
    <p:extLst>
      <p:ext uri="{BB962C8B-B14F-4D97-AF65-F5344CB8AC3E}">
        <p14:creationId xmlns:p14="http://schemas.microsoft.com/office/powerpoint/2010/main" val="19809245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t>
            </a:r>
            <a:r>
              <a:rPr lang="en-US" b="1" dirty="0" err="1" smtClean="0"/>
              <a:t>Cuanto</a:t>
            </a:r>
            <a:r>
              <a:rPr lang="en-US" b="1" dirty="0" smtClean="0"/>
              <a:t> cuesta el hotel? </a:t>
            </a:r>
            <a:endParaRPr lang="en-US" b="1" dirty="0"/>
          </a:p>
        </p:txBody>
      </p:sp>
      <p:sp>
        <p:nvSpPr>
          <p:cNvPr id="3" name="Content Placeholder 2"/>
          <p:cNvSpPr>
            <a:spLocks noGrp="1"/>
          </p:cNvSpPr>
          <p:nvPr>
            <p:ph sz="quarter" idx="1"/>
          </p:nvPr>
        </p:nvSpPr>
        <p:spPr/>
        <p:txBody>
          <a:bodyPr>
            <a:normAutofit/>
          </a:bodyPr>
          <a:lstStyle/>
          <a:p>
            <a:pPr marL="0" indent="0" algn="ctr">
              <a:buNone/>
            </a:pPr>
            <a:r>
              <a:rPr lang="en-US" dirty="0" smtClean="0">
                <a:latin typeface="Bell MT"/>
                <a:cs typeface="Bell MT"/>
              </a:rPr>
              <a:t>El </a:t>
            </a:r>
            <a:r>
              <a:rPr lang="en-US" dirty="0">
                <a:latin typeface="Bell MT"/>
                <a:cs typeface="Bell MT"/>
              </a:rPr>
              <a:t>hotel cuesta 341 </a:t>
            </a:r>
            <a:r>
              <a:rPr lang="en-US" dirty="0" err="1">
                <a:latin typeface="Bell MT"/>
                <a:cs typeface="Bell MT"/>
              </a:rPr>
              <a:t>dólares</a:t>
            </a:r>
            <a:r>
              <a:rPr lang="en-US" dirty="0">
                <a:latin typeface="Bell MT"/>
                <a:cs typeface="Bell MT"/>
              </a:rPr>
              <a:t> </a:t>
            </a:r>
            <a:r>
              <a:rPr lang="en-US" dirty="0" err="1">
                <a:latin typeface="Bell MT"/>
                <a:cs typeface="Bell MT"/>
              </a:rPr>
              <a:t>cada</a:t>
            </a:r>
            <a:r>
              <a:rPr lang="en-US" dirty="0">
                <a:latin typeface="Bell MT"/>
                <a:cs typeface="Bell MT"/>
              </a:rPr>
              <a:t> </a:t>
            </a:r>
            <a:r>
              <a:rPr lang="en-US" dirty="0" smtClean="0">
                <a:latin typeface="Bell MT"/>
                <a:cs typeface="Bell MT"/>
              </a:rPr>
              <a:t>dia.</a:t>
            </a:r>
          </a:p>
        </p:txBody>
      </p:sp>
      <p:pic>
        <p:nvPicPr>
          <p:cNvPr id="4" name="Picture 3" descr="imgr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2286000"/>
            <a:ext cx="3289300" cy="4038600"/>
          </a:xfrm>
          <a:prstGeom prst="rect">
            <a:avLst/>
          </a:prstGeom>
        </p:spPr>
      </p:pic>
      <p:pic>
        <p:nvPicPr>
          <p:cNvPr id="5" name="Picture 4" descr="imgr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3400" y="2286000"/>
            <a:ext cx="4191000" cy="3962400"/>
          </a:xfrm>
          <a:prstGeom prst="rect">
            <a:avLst/>
          </a:prstGeom>
        </p:spPr>
      </p:pic>
    </p:spTree>
    <p:extLst>
      <p:ext uri="{BB962C8B-B14F-4D97-AF65-F5344CB8AC3E}">
        <p14:creationId xmlns:p14="http://schemas.microsoft.com/office/powerpoint/2010/main" val="892007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to Bora Bora!</a:t>
            </a:r>
            <a:endParaRPr lang="en-US" dirty="0"/>
          </a:p>
        </p:txBody>
      </p:sp>
      <p:sp>
        <p:nvSpPr>
          <p:cNvPr id="3" name="Content Placeholder 2"/>
          <p:cNvSpPr>
            <a:spLocks noGrp="1"/>
          </p:cNvSpPr>
          <p:nvPr>
            <p:ph sz="quarter" idx="1"/>
          </p:nvPr>
        </p:nvSpPr>
        <p:spPr/>
        <p:txBody>
          <a:bodyPr>
            <a:normAutofit/>
          </a:bodyPr>
          <a:lstStyle/>
          <a:p>
            <a:pPr marL="0" indent="0" algn="ctr">
              <a:buNone/>
            </a:pPr>
            <a:r>
              <a:rPr lang="en-US" dirty="0" err="1" smtClean="0">
                <a:latin typeface="Bell MT"/>
                <a:cs typeface="Bell MT"/>
              </a:rPr>
              <a:t>Tipicamente</a:t>
            </a:r>
            <a:r>
              <a:rPr lang="en-US" dirty="0" smtClean="0">
                <a:latin typeface="Bell MT"/>
                <a:cs typeface="Bell MT"/>
              </a:rPr>
              <a:t> </a:t>
            </a:r>
            <a:r>
              <a:rPr lang="en-US" dirty="0" err="1">
                <a:latin typeface="Bell MT"/>
                <a:cs typeface="Bell MT"/>
              </a:rPr>
              <a:t>hace</a:t>
            </a:r>
            <a:r>
              <a:rPr lang="en-US" dirty="0">
                <a:latin typeface="Bell MT"/>
                <a:cs typeface="Bell MT"/>
              </a:rPr>
              <a:t> </a:t>
            </a:r>
            <a:r>
              <a:rPr lang="en-US" dirty="0" err="1">
                <a:latin typeface="Bell MT"/>
                <a:cs typeface="Bell MT"/>
              </a:rPr>
              <a:t>seco</a:t>
            </a:r>
            <a:r>
              <a:rPr lang="en-US" dirty="0">
                <a:latin typeface="Bell MT"/>
                <a:cs typeface="Bell MT"/>
              </a:rPr>
              <a:t> y sol.</a:t>
            </a:r>
          </a:p>
          <a:p>
            <a:pPr marL="0" indent="0" algn="ctr">
              <a:buNone/>
            </a:pPr>
            <a:r>
              <a:rPr lang="en-US" dirty="0" err="1" smtClean="0">
                <a:latin typeface="Bell MT"/>
                <a:cs typeface="Bell MT"/>
              </a:rPr>
              <a:t>Aveces</a:t>
            </a:r>
            <a:r>
              <a:rPr lang="en-US" dirty="0" smtClean="0">
                <a:latin typeface="Bell MT"/>
                <a:cs typeface="Bell MT"/>
              </a:rPr>
              <a:t> </a:t>
            </a:r>
            <a:r>
              <a:rPr lang="en-US" dirty="0">
                <a:latin typeface="Bell MT"/>
                <a:cs typeface="Bell MT"/>
              </a:rPr>
              <a:t>hay </a:t>
            </a:r>
            <a:r>
              <a:rPr lang="en-US" dirty="0" err="1">
                <a:latin typeface="Bell MT"/>
                <a:cs typeface="Bell MT"/>
              </a:rPr>
              <a:t>frio</a:t>
            </a:r>
            <a:r>
              <a:rPr lang="en-US" dirty="0">
                <a:latin typeface="Bell MT"/>
                <a:cs typeface="Bell MT"/>
              </a:rPr>
              <a:t> y </a:t>
            </a:r>
            <a:r>
              <a:rPr lang="en-US" dirty="0" err="1">
                <a:latin typeface="Bell MT"/>
                <a:cs typeface="Bell MT"/>
              </a:rPr>
              <a:t>poco</a:t>
            </a:r>
            <a:r>
              <a:rPr lang="en-US" dirty="0">
                <a:latin typeface="Bell MT"/>
                <a:cs typeface="Bell MT"/>
              </a:rPr>
              <a:t> </a:t>
            </a:r>
            <a:r>
              <a:rPr lang="en-US" dirty="0" err="1">
                <a:latin typeface="Bell MT"/>
                <a:cs typeface="Bell MT"/>
              </a:rPr>
              <a:t>viento</a:t>
            </a:r>
            <a:r>
              <a:rPr lang="en-US" dirty="0">
                <a:latin typeface="Bell MT"/>
                <a:cs typeface="Bell MT"/>
              </a:rPr>
              <a:t>.</a:t>
            </a:r>
          </a:p>
          <a:p>
            <a:pPr marL="0" indent="0" algn="ctr">
              <a:buNone/>
            </a:pPr>
            <a:r>
              <a:rPr lang="en-US" dirty="0" smtClean="0">
                <a:latin typeface="Bell MT"/>
                <a:cs typeface="Bell MT"/>
              </a:rPr>
              <a:t>Da </a:t>
            </a:r>
            <a:r>
              <a:rPr lang="en-US" dirty="0" err="1">
                <a:latin typeface="Bell MT"/>
                <a:cs typeface="Bell MT"/>
              </a:rPr>
              <a:t>vez</a:t>
            </a:r>
            <a:r>
              <a:rPr lang="en-US" dirty="0">
                <a:latin typeface="Bell MT"/>
                <a:cs typeface="Bell MT"/>
              </a:rPr>
              <a:t> en </a:t>
            </a:r>
            <a:r>
              <a:rPr lang="en-US" dirty="0" err="1">
                <a:latin typeface="Bell MT"/>
                <a:cs typeface="Bell MT"/>
              </a:rPr>
              <a:t>cuando</a:t>
            </a:r>
            <a:r>
              <a:rPr lang="en-US" dirty="0">
                <a:latin typeface="Bell MT"/>
                <a:cs typeface="Bell MT"/>
              </a:rPr>
              <a:t> </a:t>
            </a:r>
            <a:r>
              <a:rPr lang="en-US" dirty="0" err="1">
                <a:latin typeface="Bell MT"/>
                <a:cs typeface="Bell MT"/>
              </a:rPr>
              <a:t>hace</a:t>
            </a:r>
            <a:r>
              <a:rPr lang="en-US" dirty="0">
                <a:latin typeface="Bell MT"/>
                <a:cs typeface="Bell MT"/>
              </a:rPr>
              <a:t> </a:t>
            </a:r>
            <a:r>
              <a:rPr lang="en-US" dirty="0" err="1">
                <a:latin typeface="Bell MT"/>
                <a:cs typeface="Bell MT"/>
              </a:rPr>
              <a:t>lluvioso</a:t>
            </a:r>
            <a:r>
              <a:rPr lang="en-US" dirty="0">
                <a:latin typeface="Bell MT"/>
                <a:cs typeface="Bell MT"/>
              </a:rPr>
              <a:t>.</a:t>
            </a:r>
          </a:p>
          <a:p>
            <a:pPr marL="0" indent="0" algn="ctr">
              <a:buNone/>
            </a:pPr>
            <a:r>
              <a:rPr lang="en-US" dirty="0" err="1" smtClean="0">
                <a:latin typeface="Bell MT"/>
                <a:cs typeface="Bell MT"/>
              </a:rPr>
              <a:t>Traigan</a:t>
            </a:r>
            <a:r>
              <a:rPr lang="en-US" dirty="0" smtClean="0">
                <a:latin typeface="Bell MT"/>
                <a:cs typeface="Bell MT"/>
              </a:rPr>
              <a:t> </a:t>
            </a:r>
            <a:r>
              <a:rPr lang="en-US" dirty="0" err="1">
                <a:latin typeface="Bell MT"/>
                <a:cs typeface="Bell MT"/>
              </a:rPr>
              <a:t>una</a:t>
            </a:r>
            <a:r>
              <a:rPr lang="en-US" dirty="0">
                <a:latin typeface="Bell MT"/>
                <a:cs typeface="Bell MT"/>
              </a:rPr>
              <a:t> protector solar </a:t>
            </a:r>
            <a:r>
              <a:rPr lang="en-US" dirty="0" err="1">
                <a:latin typeface="Bell MT"/>
                <a:cs typeface="Bell MT"/>
              </a:rPr>
              <a:t>porque</a:t>
            </a:r>
            <a:r>
              <a:rPr lang="en-US" dirty="0">
                <a:latin typeface="Bell MT"/>
                <a:cs typeface="Bell MT"/>
              </a:rPr>
              <a:t> </a:t>
            </a:r>
            <a:r>
              <a:rPr lang="en-US" dirty="0" err="1">
                <a:latin typeface="Bell MT"/>
                <a:cs typeface="Bell MT"/>
              </a:rPr>
              <a:t>hace</a:t>
            </a:r>
            <a:r>
              <a:rPr lang="en-US" dirty="0">
                <a:latin typeface="Bell MT"/>
                <a:cs typeface="Bell MT"/>
              </a:rPr>
              <a:t> sol.</a:t>
            </a:r>
          </a:p>
          <a:p>
            <a:pPr marL="0" indent="0" algn="ctr">
              <a:buNone/>
            </a:pPr>
            <a:r>
              <a:rPr lang="en-US" dirty="0" err="1" smtClean="0">
                <a:latin typeface="Bell MT"/>
                <a:cs typeface="Bell MT"/>
              </a:rPr>
              <a:t>Traigan</a:t>
            </a:r>
            <a:r>
              <a:rPr lang="en-US" dirty="0" smtClean="0">
                <a:latin typeface="Bell MT"/>
                <a:cs typeface="Bell MT"/>
              </a:rPr>
              <a:t> </a:t>
            </a:r>
            <a:r>
              <a:rPr lang="en-US" dirty="0" err="1">
                <a:latin typeface="Bell MT"/>
                <a:cs typeface="Bell MT"/>
              </a:rPr>
              <a:t>su</a:t>
            </a:r>
            <a:r>
              <a:rPr lang="en-US" dirty="0">
                <a:latin typeface="Bell MT"/>
                <a:cs typeface="Bell MT"/>
              </a:rPr>
              <a:t> </a:t>
            </a:r>
            <a:r>
              <a:rPr lang="en-US" dirty="0" err="1">
                <a:latin typeface="Bell MT"/>
                <a:cs typeface="Bell MT"/>
              </a:rPr>
              <a:t>traje</a:t>
            </a:r>
            <a:r>
              <a:rPr lang="en-US" dirty="0">
                <a:latin typeface="Bell MT"/>
                <a:cs typeface="Bell MT"/>
              </a:rPr>
              <a:t> de </a:t>
            </a:r>
            <a:r>
              <a:rPr lang="en-US" dirty="0" err="1">
                <a:latin typeface="Bell MT"/>
                <a:cs typeface="Bell MT"/>
              </a:rPr>
              <a:t>baño</a:t>
            </a:r>
            <a:r>
              <a:rPr lang="en-US" dirty="0">
                <a:latin typeface="Bell MT"/>
                <a:cs typeface="Bell MT"/>
              </a:rPr>
              <a:t> </a:t>
            </a:r>
            <a:r>
              <a:rPr lang="en-US" dirty="0" err="1">
                <a:latin typeface="Bell MT"/>
                <a:cs typeface="Bell MT"/>
              </a:rPr>
              <a:t>porque</a:t>
            </a:r>
            <a:r>
              <a:rPr lang="en-US" dirty="0">
                <a:latin typeface="Bell MT"/>
                <a:cs typeface="Bell MT"/>
              </a:rPr>
              <a:t> el </a:t>
            </a:r>
            <a:r>
              <a:rPr lang="en-US" dirty="0" err="1">
                <a:latin typeface="Bell MT"/>
                <a:cs typeface="Bell MT"/>
              </a:rPr>
              <a:t>agua</a:t>
            </a:r>
            <a:r>
              <a:rPr lang="en-US" dirty="0">
                <a:latin typeface="Bell MT"/>
                <a:cs typeface="Bell MT"/>
              </a:rPr>
              <a:t> </a:t>
            </a:r>
            <a:r>
              <a:rPr lang="en-US" dirty="0" err="1">
                <a:latin typeface="Bell MT"/>
                <a:cs typeface="Bell MT"/>
              </a:rPr>
              <a:t>está</a:t>
            </a:r>
            <a:r>
              <a:rPr lang="en-US" dirty="0">
                <a:latin typeface="Bell MT"/>
                <a:cs typeface="Bell MT"/>
              </a:rPr>
              <a:t> </a:t>
            </a:r>
            <a:r>
              <a:rPr lang="en-US" dirty="0" err="1">
                <a:latin typeface="Bell MT"/>
                <a:cs typeface="Bell MT"/>
              </a:rPr>
              <a:t>caliente</a:t>
            </a:r>
            <a:r>
              <a:rPr lang="en-US" dirty="0">
                <a:latin typeface="Bell MT"/>
                <a:cs typeface="Bell MT"/>
              </a:rPr>
              <a:t>.</a:t>
            </a:r>
          </a:p>
          <a:p>
            <a:pPr marL="0" indent="0" algn="ctr">
              <a:buNone/>
            </a:pPr>
            <a:r>
              <a:rPr lang="en-US" dirty="0" err="1" smtClean="0">
                <a:latin typeface="Bell MT"/>
                <a:cs typeface="Bell MT"/>
              </a:rPr>
              <a:t>Traigan</a:t>
            </a:r>
            <a:r>
              <a:rPr lang="en-US" dirty="0" smtClean="0">
                <a:latin typeface="Bell MT"/>
                <a:cs typeface="Bell MT"/>
              </a:rPr>
              <a:t> </a:t>
            </a:r>
            <a:r>
              <a:rPr lang="en-US" dirty="0" err="1">
                <a:latin typeface="Bell MT"/>
                <a:cs typeface="Bell MT"/>
              </a:rPr>
              <a:t>su</a:t>
            </a:r>
            <a:r>
              <a:rPr lang="en-US" dirty="0">
                <a:latin typeface="Bell MT"/>
                <a:cs typeface="Bell MT"/>
              </a:rPr>
              <a:t> </a:t>
            </a:r>
            <a:r>
              <a:rPr lang="en-US" dirty="0" err="1">
                <a:latin typeface="Bell MT"/>
                <a:cs typeface="Bell MT"/>
              </a:rPr>
              <a:t>chaqueta</a:t>
            </a:r>
            <a:r>
              <a:rPr lang="en-US" dirty="0">
                <a:latin typeface="Bell MT"/>
                <a:cs typeface="Bell MT"/>
              </a:rPr>
              <a:t> </a:t>
            </a:r>
            <a:r>
              <a:rPr lang="en-US" dirty="0" err="1">
                <a:latin typeface="Bell MT"/>
                <a:cs typeface="Bell MT"/>
              </a:rPr>
              <a:t>porque</a:t>
            </a:r>
            <a:r>
              <a:rPr lang="en-US" dirty="0">
                <a:latin typeface="Bell MT"/>
                <a:cs typeface="Bell MT"/>
              </a:rPr>
              <a:t> </a:t>
            </a:r>
            <a:r>
              <a:rPr lang="en-US" dirty="0" err="1">
                <a:latin typeface="Bell MT"/>
                <a:cs typeface="Bell MT"/>
              </a:rPr>
              <a:t>por</a:t>
            </a:r>
            <a:r>
              <a:rPr lang="en-US" dirty="0">
                <a:latin typeface="Bell MT"/>
                <a:cs typeface="Bell MT"/>
              </a:rPr>
              <a:t> la </a:t>
            </a:r>
            <a:r>
              <a:rPr lang="en-US" dirty="0" err="1">
                <a:latin typeface="Bell MT"/>
                <a:cs typeface="Bell MT"/>
              </a:rPr>
              <a:t>noche</a:t>
            </a:r>
            <a:r>
              <a:rPr lang="en-US" dirty="0">
                <a:latin typeface="Bell MT"/>
                <a:cs typeface="Bell MT"/>
              </a:rPr>
              <a:t> </a:t>
            </a:r>
            <a:r>
              <a:rPr lang="en-US" dirty="0" err="1">
                <a:latin typeface="Bell MT"/>
                <a:cs typeface="Bell MT"/>
              </a:rPr>
              <a:t>es</a:t>
            </a:r>
            <a:r>
              <a:rPr lang="en-US" dirty="0">
                <a:latin typeface="Bell MT"/>
                <a:cs typeface="Bell MT"/>
              </a:rPr>
              <a:t> </a:t>
            </a:r>
            <a:r>
              <a:rPr lang="en-US" dirty="0" err="1">
                <a:latin typeface="Bell MT"/>
                <a:cs typeface="Bell MT"/>
              </a:rPr>
              <a:t>frio</a:t>
            </a:r>
            <a:r>
              <a:rPr lang="en-US" dirty="0">
                <a:latin typeface="Bell MT"/>
                <a:cs typeface="Bell MT"/>
              </a:rPr>
              <a:t>.</a:t>
            </a:r>
          </a:p>
          <a:p>
            <a:endParaRPr lang="en-US" dirty="0"/>
          </a:p>
          <a:p>
            <a:endParaRPr lang="en-US" dirty="0"/>
          </a:p>
        </p:txBody>
      </p:sp>
      <p:pic>
        <p:nvPicPr>
          <p:cNvPr id="6" name="Picture 5" descr="j026286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4495800"/>
            <a:ext cx="4800600" cy="2057400"/>
          </a:xfrm>
          <a:prstGeom prst="rect">
            <a:avLst/>
          </a:prstGeom>
        </p:spPr>
      </p:pic>
    </p:spTree>
    <p:extLst>
      <p:ext uri="{BB962C8B-B14F-4D97-AF65-F5344CB8AC3E}">
        <p14:creationId xmlns:p14="http://schemas.microsoft.com/office/powerpoint/2010/main" val="3792147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Y mas ? </a:t>
            </a:r>
            <a:endParaRPr lang="en-US" b="1" dirty="0"/>
          </a:p>
        </p:txBody>
      </p:sp>
      <p:sp>
        <p:nvSpPr>
          <p:cNvPr id="3" name="Content Placeholder 2"/>
          <p:cNvSpPr>
            <a:spLocks noGrp="1"/>
          </p:cNvSpPr>
          <p:nvPr>
            <p:ph sz="quarter" idx="1"/>
          </p:nvPr>
        </p:nvSpPr>
        <p:spPr/>
        <p:txBody>
          <a:bodyPr/>
          <a:lstStyle/>
          <a:p>
            <a:pPr marL="0" indent="0" algn="ctr">
              <a:buNone/>
            </a:pPr>
            <a:r>
              <a:rPr lang="en-US" dirty="0" smtClean="0"/>
              <a:t> </a:t>
            </a:r>
            <a:r>
              <a:rPr lang="en-US" dirty="0">
                <a:latin typeface="Bell MT"/>
                <a:cs typeface="Bell MT"/>
              </a:rPr>
              <a:t>Quarto personas, </a:t>
            </a:r>
            <a:r>
              <a:rPr lang="en-US" dirty="0" err="1">
                <a:latin typeface="Bell MT"/>
                <a:cs typeface="Bell MT"/>
              </a:rPr>
              <a:t>una</a:t>
            </a:r>
            <a:r>
              <a:rPr lang="en-US" dirty="0">
                <a:latin typeface="Bell MT"/>
                <a:cs typeface="Bell MT"/>
              </a:rPr>
              <a:t> </a:t>
            </a:r>
            <a:r>
              <a:rPr lang="en-US" dirty="0" err="1">
                <a:latin typeface="Bell MT"/>
                <a:cs typeface="Bell MT"/>
              </a:rPr>
              <a:t>grande</a:t>
            </a:r>
            <a:r>
              <a:rPr lang="en-US" dirty="0">
                <a:latin typeface="Bell MT"/>
                <a:cs typeface="Bell MT"/>
              </a:rPr>
              <a:t> </a:t>
            </a:r>
            <a:r>
              <a:rPr lang="en-US" dirty="0" err="1">
                <a:latin typeface="Bell MT"/>
                <a:cs typeface="Bell MT"/>
              </a:rPr>
              <a:t>cama</a:t>
            </a:r>
            <a:r>
              <a:rPr lang="en-US" dirty="0">
                <a:latin typeface="Bell MT"/>
                <a:cs typeface="Bell MT"/>
              </a:rPr>
              <a:t> y </a:t>
            </a:r>
            <a:r>
              <a:rPr lang="en-US" dirty="0" err="1">
                <a:latin typeface="Bell MT"/>
                <a:cs typeface="Bell MT"/>
              </a:rPr>
              <a:t>una</a:t>
            </a:r>
            <a:r>
              <a:rPr lang="en-US" dirty="0">
                <a:latin typeface="Bell MT"/>
                <a:cs typeface="Bell MT"/>
              </a:rPr>
              <a:t> vista del </a:t>
            </a:r>
            <a:r>
              <a:rPr lang="en-US" dirty="0" err="1">
                <a:latin typeface="Bell MT"/>
                <a:cs typeface="Bell MT"/>
              </a:rPr>
              <a:t>jardín</a:t>
            </a:r>
            <a:r>
              <a:rPr lang="en-US" dirty="0">
                <a:latin typeface="Bell MT"/>
                <a:cs typeface="Bell MT"/>
              </a:rPr>
              <a:t> cuesta 340 al dia.</a:t>
            </a:r>
          </a:p>
          <a:p>
            <a:pPr marL="0" indent="0" algn="ctr">
              <a:buNone/>
            </a:pPr>
            <a:r>
              <a:rPr lang="en-US" dirty="0" smtClean="0">
                <a:latin typeface="Bell MT"/>
                <a:cs typeface="Bell MT"/>
              </a:rPr>
              <a:t>Dos </a:t>
            </a:r>
            <a:r>
              <a:rPr lang="en-US" dirty="0">
                <a:latin typeface="Bell MT"/>
                <a:cs typeface="Bell MT"/>
              </a:rPr>
              <a:t>camas </a:t>
            </a:r>
            <a:r>
              <a:rPr lang="en-US" dirty="0" err="1">
                <a:latin typeface="Bell MT"/>
                <a:cs typeface="Bell MT"/>
              </a:rPr>
              <a:t>gemelas</a:t>
            </a:r>
            <a:r>
              <a:rPr lang="en-US" dirty="0">
                <a:latin typeface="Bell MT"/>
                <a:cs typeface="Bell MT"/>
              </a:rPr>
              <a:t>, </a:t>
            </a:r>
            <a:r>
              <a:rPr lang="en-US" dirty="0" err="1">
                <a:latin typeface="Bell MT"/>
                <a:cs typeface="Bell MT"/>
              </a:rPr>
              <a:t>una</a:t>
            </a:r>
            <a:r>
              <a:rPr lang="en-US" dirty="0">
                <a:latin typeface="Bell MT"/>
                <a:cs typeface="Bell MT"/>
              </a:rPr>
              <a:t> vista del </a:t>
            </a:r>
            <a:r>
              <a:rPr lang="en-US" dirty="0" err="1">
                <a:latin typeface="Bell MT"/>
                <a:cs typeface="Bell MT"/>
              </a:rPr>
              <a:t>laguna</a:t>
            </a:r>
            <a:r>
              <a:rPr lang="en-US" dirty="0">
                <a:latin typeface="Bell MT"/>
                <a:cs typeface="Bell MT"/>
              </a:rPr>
              <a:t> cuesta 382 al dia.</a:t>
            </a:r>
          </a:p>
          <a:p>
            <a:pPr marL="0" indent="0" algn="ctr">
              <a:buNone/>
            </a:pPr>
            <a:r>
              <a:rPr lang="en-US" dirty="0" smtClean="0">
                <a:latin typeface="Bell MT"/>
                <a:cs typeface="Bell MT"/>
              </a:rPr>
              <a:t>Un </a:t>
            </a:r>
            <a:r>
              <a:rPr lang="en-US" dirty="0" err="1">
                <a:latin typeface="Bell MT"/>
                <a:cs typeface="Bell MT"/>
              </a:rPr>
              <a:t>cama</a:t>
            </a:r>
            <a:r>
              <a:rPr lang="en-US" dirty="0">
                <a:latin typeface="Bell MT"/>
                <a:cs typeface="Bell MT"/>
              </a:rPr>
              <a:t> </a:t>
            </a:r>
            <a:r>
              <a:rPr lang="en-US" dirty="0" err="1">
                <a:latin typeface="Bell MT"/>
                <a:cs typeface="Bell MT"/>
              </a:rPr>
              <a:t>grande</a:t>
            </a:r>
            <a:r>
              <a:rPr lang="en-US" dirty="0">
                <a:latin typeface="Bell MT"/>
                <a:cs typeface="Bell MT"/>
              </a:rPr>
              <a:t>, </a:t>
            </a:r>
            <a:r>
              <a:rPr lang="en-US" dirty="0" err="1">
                <a:latin typeface="Bell MT"/>
                <a:cs typeface="Bell MT"/>
              </a:rPr>
              <a:t>una</a:t>
            </a:r>
            <a:r>
              <a:rPr lang="en-US" dirty="0">
                <a:latin typeface="Bell MT"/>
                <a:cs typeface="Bell MT"/>
              </a:rPr>
              <a:t> vista del </a:t>
            </a:r>
            <a:r>
              <a:rPr lang="en-US" dirty="0" err="1">
                <a:latin typeface="Bell MT"/>
                <a:cs typeface="Bell MT"/>
              </a:rPr>
              <a:t>jardín</a:t>
            </a:r>
            <a:r>
              <a:rPr lang="en-US" dirty="0">
                <a:latin typeface="Bell MT"/>
                <a:cs typeface="Bell MT"/>
              </a:rPr>
              <a:t> y un </a:t>
            </a:r>
            <a:r>
              <a:rPr lang="en-US" dirty="0" err="1">
                <a:latin typeface="Bell MT"/>
                <a:cs typeface="Bell MT"/>
              </a:rPr>
              <a:t>desayuno</a:t>
            </a:r>
            <a:r>
              <a:rPr lang="en-US" dirty="0">
                <a:latin typeface="Bell MT"/>
                <a:cs typeface="Bell MT"/>
              </a:rPr>
              <a:t> cuesta 510 al </a:t>
            </a:r>
            <a:r>
              <a:rPr lang="en-US" dirty="0" smtClean="0">
                <a:latin typeface="Bell MT"/>
                <a:cs typeface="Bell MT"/>
              </a:rPr>
              <a:t>dia.</a:t>
            </a:r>
            <a:endParaRPr lang="en-US" dirty="0">
              <a:latin typeface="Bell MT"/>
              <a:cs typeface="Bell MT"/>
            </a:endParaRPr>
          </a:p>
          <a:p>
            <a:endParaRPr lang="en-US" dirty="0"/>
          </a:p>
          <a:p>
            <a:endParaRPr lang="en-US" dirty="0"/>
          </a:p>
        </p:txBody>
      </p:sp>
      <p:pic>
        <p:nvPicPr>
          <p:cNvPr id="4" name="Picture 3" descr="imgr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886200"/>
            <a:ext cx="3606800" cy="2247900"/>
          </a:xfrm>
          <a:prstGeom prst="rect">
            <a:avLst/>
          </a:prstGeom>
        </p:spPr>
      </p:pic>
      <p:pic>
        <p:nvPicPr>
          <p:cNvPr id="5" name="Picture 4" descr="imgr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3810000"/>
            <a:ext cx="3492500" cy="2336800"/>
          </a:xfrm>
          <a:prstGeom prst="rect">
            <a:avLst/>
          </a:prstGeom>
        </p:spPr>
      </p:pic>
    </p:spTree>
    <p:extLst>
      <p:ext uri="{BB962C8B-B14F-4D97-AF65-F5344CB8AC3E}">
        <p14:creationId xmlns:p14="http://schemas.microsoft.com/office/powerpoint/2010/main" val="1796890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 </a:t>
            </a:r>
            <a:endParaRPr lang="en-US" dirty="0"/>
          </a:p>
        </p:txBody>
      </p:sp>
      <p:sp>
        <p:nvSpPr>
          <p:cNvPr id="3" name="Content Placeholder 2"/>
          <p:cNvSpPr>
            <a:spLocks noGrp="1"/>
          </p:cNvSpPr>
          <p:nvPr>
            <p:ph sz="quarter" idx="1"/>
          </p:nvPr>
        </p:nvSpPr>
        <p:spPr/>
        <p:txBody>
          <a:bodyPr>
            <a:normAutofit/>
          </a:bodyPr>
          <a:lstStyle/>
          <a:p>
            <a:pPr marL="0" indent="0" algn="ctr">
              <a:buNone/>
            </a:pPr>
            <a:r>
              <a:rPr lang="en-US" dirty="0" err="1">
                <a:latin typeface="Bell MT"/>
                <a:cs typeface="Bell MT"/>
              </a:rPr>
              <a:t>Caminen</a:t>
            </a:r>
            <a:r>
              <a:rPr lang="en-US" dirty="0">
                <a:latin typeface="Bell MT"/>
                <a:cs typeface="Bell MT"/>
              </a:rPr>
              <a:t> </a:t>
            </a:r>
            <a:r>
              <a:rPr lang="en-US" dirty="0" err="1">
                <a:latin typeface="Bell MT"/>
                <a:cs typeface="Bell MT"/>
              </a:rPr>
              <a:t>desede</a:t>
            </a:r>
            <a:r>
              <a:rPr lang="en-US" dirty="0">
                <a:latin typeface="Bell MT"/>
                <a:cs typeface="Bell MT"/>
              </a:rPr>
              <a:t> el hotel </a:t>
            </a:r>
            <a:r>
              <a:rPr lang="en-US" dirty="0" err="1">
                <a:latin typeface="Bell MT"/>
                <a:cs typeface="Bell MT"/>
              </a:rPr>
              <a:t>centre</a:t>
            </a:r>
            <a:r>
              <a:rPr lang="en-US" dirty="0">
                <a:latin typeface="Bell MT"/>
                <a:cs typeface="Bell MT"/>
              </a:rPr>
              <a:t> </a:t>
            </a:r>
            <a:r>
              <a:rPr lang="en-US" dirty="0" err="1">
                <a:latin typeface="Bell MT"/>
                <a:cs typeface="Bell MT"/>
              </a:rPr>
              <a:t>norte</a:t>
            </a:r>
            <a:r>
              <a:rPr lang="en-US" dirty="0">
                <a:latin typeface="Bell MT"/>
                <a:cs typeface="Bell MT"/>
              </a:rPr>
              <a:t> de </a:t>
            </a:r>
            <a:r>
              <a:rPr lang="en-US" dirty="0" err="1">
                <a:latin typeface="Bell MT"/>
                <a:cs typeface="Bell MT"/>
              </a:rPr>
              <a:t>isla</a:t>
            </a:r>
            <a:r>
              <a:rPr lang="en-US" dirty="0">
                <a:latin typeface="Bell MT"/>
                <a:cs typeface="Bell MT"/>
              </a:rPr>
              <a:t> bora bora </a:t>
            </a:r>
            <a:r>
              <a:rPr lang="en-US" dirty="0" err="1">
                <a:latin typeface="Bell MT"/>
                <a:cs typeface="Bell MT"/>
              </a:rPr>
              <a:t>para</a:t>
            </a:r>
            <a:r>
              <a:rPr lang="en-US" dirty="0">
                <a:latin typeface="Bell MT"/>
                <a:cs typeface="Bell MT"/>
              </a:rPr>
              <a:t> </a:t>
            </a:r>
            <a:r>
              <a:rPr lang="en-US" dirty="0" err="1">
                <a:latin typeface="Bell MT"/>
                <a:cs typeface="Bell MT"/>
              </a:rPr>
              <a:t>llegar</a:t>
            </a:r>
            <a:r>
              <a:rPr lang="en-US" dirty="0">
                <a:latin typeface="Bell MT"/>
                <a:cs typeface="Bell MT"/>
              </a:rPr>
              <a:t> a el </a:t>
            </a:r>
            <a:r>
              <a:rPr lang="en-US" dirty="0" err="1">
                <a:latin typeface="Bell MT"/>
                <a:cs typeface="Bell MT"/>
              </a:rPr>
              <a:t>resturante</a:t>
            </a:r>
            <a:r>
              <a:rPr lang="en-US" dirty="0">
                <a:latin typeface="Bell MT"/>
                <a:cs typeface="Bell MT"/>
              </a:rPr>
              <a:t> </a:t>
            </a:r>
            <a:r>
              <a:rPr lang="en-US" dirty="0" err="1">
                <a:latin typeface="Bell MT"/>
                <a:cs typeface="Bell MT"/>
              </a:rPr>
              <a:t>marita</a:t>
            </a:r>
            <a:r>
              <a:rPr lang="en-US" dirty="0" smtClean="0">
                <a:latin typeface="Bell MT"/>
                <a:cs typeface="Bell MT"/>
              </a:rPr>
              <a:t>.</a:t>
            </a:r>
          </a:p>
          <a:p>
            <a:endParaRPr lang="en-US" dirty="0">
              <a:latin typeface="Bell MT"/>
              <a:cs typeface="Bell MT"/>
            </a:endParaRPr>
          </a:p>
          <a:p>
            <a:pPr marL="0" indent="0" algn="ctr">
              <a:buNone/>
            </a:pPr>
            <a:r>
              <a:rPr lang="en-US" dirty="0" err="1">
                <a:latin typeface="Bell MT"/>
                <a:cs typeface="Bell MT"/>
              </a:rPr>
              <a:t>Salgan</a:t>
            </a:r>
            <a:r>
              <a:rPr lang="en-US" dirty="0">
                <a:latin typeface="Bell MT"/>
                <a:cs typeface="Bell MT"/>
              </a:rPr>
              <a:t> </a:t>
            </a:r>
            <a:r>
              <a:rPr lang="en-US" dirty="0" err="1">
                <a:latin typeface="Bell MT"/>
                <a:cs typeface="Bell MT"/>
              </a:rPr>
              <a:t>desede</a:t>
            </a:r>
            <a:r>
              <a:rPr lang="en-US" dirty="0">
                <a:latin typeface="Bell MT"/>
                <a:cs typeface="Bell MT"/>
              </a:rPr>
              <a:t> el hotel y </a:t>
            </a:r>
            <a:r>
              <a:rPr lang="en-US" dirty="0" err="1">
                <a:latin typeface="Bell MT"/>
                <a:cs typeface="Bell MT"/>
              </a:rPr>
              <a:t>caminen</a:t>
            </a:r>
            <a:r>
              <a:rPr lang="en-US" dirty="0">
                <a:latin typeface="Bell MT"/>
                <a:cs typeface="Bell MT"/>
              </a:rPr>
              <a:t> </a:t>
            </a:r>
            <a:r>
              <a:rPr lang="en-US" dirty="0" err="1">
                <a:latin typeface="Bell MT"/>
                <a:cs typeface="Bell MT"/>
              </a:rPr>
              <a:t>oesta</a:t>
            </a:r>
            <a:r>
              <a:rPr lang="en-US" dirty="0">
                <a:latin typeface="Bell MT"/>
                <a:cs typeface="Bell MT"/>
              </a:rPr>
              <a:t> del </a:t>
            </a:r>
            <a:r>
              <a:rPr lang="en-US" dirty="0" err="1">
                <a:latin typeface="Bell MT"/>
                <a:cs typeface="Bell MT"/>
              </a:rPr>
              <a:t>resrturante</a:t>
            </a:r>
            <a:r>
              <a:rPr lang="en-US" dirty="0">
                <a:latin typeface="Bell MT"/>
                <a:cs typeface="Bell MT"/>
              </a:rPr>
              <a:t> y </a:t>
            </a:r>
            <a:r>
              <a:rPr lang="en-US" dirty="0" err="1">
                <a:latin typeface="Bell MT"/>
                <a:cs typeface="Bell MT"/>
              </a:rPr>
              <a:t>esquina</a:t>
            </a:r>
            <a:r>
              <a:rPr lang="en-US" dirty="0">
                <a:latin typeface="Bell MT"/>
                <a:cs typeface="Bell MT"/>
              </a:rPr>
              <a:t> del </a:t>
            </a:r>
            <a:r>
              <a:rPr lang="en-US" dirty="0" err="1">
                <a:latin typeface="Bell MT"/>
                <a:cs typeface="Bell MT"/>
              </a:rPr>
              <a:t>agua</a:t>
            </a:r>
            <a:r>
              <a:rPr lang="en-US" dirty="0">
                <a:latin typeface="Bell MT"/>
                <a:cs typeface="Bell MT"/>
              </a:rPr>
              <a:t> </a:t>
            </a:r>
            <a:r>
              <a:rPr lang="en-US" dirty="0" err="1">
                <a:latin typeface="Bell MT"/>
                <a:cs typeface="Bell MT"/>
              </a:rPr>
              <a:t>para</a:t>
            </a:r>
            <a:r>
              <a:rPr lang="en-US" dirty="0">
                <a:latin typeface="Bell MT"/>
                <a:cs typeface="Bell MT"/>
              </a:rPr>
              <a:t> </a:t>
            </a:r>
            <a:r>
              <a:rPr lang="en-US" dirty="0" err="1">
                <a:latin typeface="Bell MT"/>
                <a:cs typeface="Bell MT"/>
              </a:rPr>
              <a:t>llegar</a:t>
            </a:r>
            <a:r>
              <a:rPr lang="en-US" dirty="0">
                <a:latin typeface="Bell MT"/>
                <a:cs typeface="Bell MT"/>
              </a:rPr>
              <a:t> a el </a:t>
            </a:r>
            <a:r>
              <a:rPr lang="en-US" dirty="0" err="1">
                <a:latin typeface="Bell MT"/>
                <a:cs typeface="Bell MT"/>
              </a:rPr>
              <a:t>supermarkado</a:t>
            </a:r>
            <a:r>
              <a:rPr lang="en-US" dirty="0">
                <a:latin typeface="Bell MT"/>
                <a:cs typeface="Bell MT"/>
              </a:rPr>
              <a:t>.</a:t>
            </a:r>
          </a:p>
          <a:p>
            <a:endParaRPr lang="en-US" dirty="0">
              <a:latin typeface="Bell MT"/>
              <a:cs typeface="Bell MT"/>
            </a:endParaRPr>
          </a:p>
          <a:p>
            <a:pPr marL="0" indent="0">
              <a:buNone/>
            </a:pPr>
            <a:endParaRPr lang="en-US" dirty="0">
              <a:latin typeface="Bell MT"/>
              <a:cs typeface="Bell MT"/>
            </a:endParaRPr>
          </a:p>
        </p:txBody>
      </p:sp>
      <p:pic>
        <p:nvPicPr>
          <p:cNvPr id="4" name="Picture 3" descr="imgr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2400"/>
            <a:ext cx="2527300" cy="2222500"/>
          </a:xfrm>
          <a:prstGeom prst="rect">
            <a:avLst/>
          </a:prstGeom>
        </p:spPr>
      </p:pic>
      <p:pic>
        <p:nvPicPr>
          <p:cNvPr id="5" name="Picture 4" descr="imgr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400" y="3886200"/>
            <a:ext cx="4267200" cy="2336800"/>
          </a:xfrm>
          <a:prstGeom prst="rect">
            <a:avLst/>
          </a:prstGeom>
        </p:spPr>
      </p:pic>
    </p:spTree>
    <p:extLst>
      <p:ext uri="{BB962C8B-B14F-4D97-AF65-F5344CB8AC3E}">
        <p14:creationId xmlns:p14="http://schemas.microsoft.com/office/powerpoint/2010/main" val="21717964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a:t>
            </a:r>
            <a:endParaRPr lang="en-US" dirty="0"/>
          </a:p>
        </p:txBody>
      </p:sp>
      <p:sp>
        <p:nvSpPr>
          <p:cNvPr id="3" name="Content Placeholder 2"/>
          <p:cNvSpPr>
            <a:spLocks noGrp="1"/>
          </p:cNvSpPr>
          <p:nvPr>
            <p:ph sz="quarter" idx="1"/>
          </p:nvPr>
        </p:nvSpPr>
        <p:spPr/>
        <p:txBody>
          <a:bodyPr/>
          <a:lstStyle/>
          <a:p>
            <a:pPr marL="0" indent="0">
              <a:buNone/>
            </a:pPr>
            <a:endParaRPr lang="en-US" dirty="0" smtClean="0"/>
          </a:p>
          <a:p>
            <a:pPr marL="0" indent="0" algn="ctr">
              <a:buNone/>
            </a:pPr>
            <a:r>
              <a:rPr lang="en-US" dirty="0" err="1" smtClean="0">
                <a:latin typeface="Bell MT"/>
                <a:cs typeface="Bell MT"/>
              </a:rPr>
              <a:t>Salgan</a:t>
            </a:r>
            <a:r>
              <a:rPr lang="en-US" dirty="0" smtClean="0">
                <a:latin typeface="Bell MT"/>
                <a:cs typeface="Bell MT"/>
              </a:rPr>
              <a:t> </a:t>
            </a:r>
            <a:r>
              <a:rPr lang="en-US" dirty="0">
                <a:latin typeface="Bell MT"/>
                <a:cs typeface="Bell MT"/>
              </a:rPr>
              <a:t>del hotel </a:t>
            </a:r>
            <a:r>
              <a:rPr lang="en-US" dirty="0" err="1">
                <a:latin typeface="Bell MT"/>
                <a:cs typeface="Bell MT"/>
              </a:rPr>
              <a:t>es</a:t>
            </a:r>
            <a:r>
              <a:rPr lang="en-US" dirty="0">
                <a:latin typeface="Bell MT"/>
                <a:cs typeface="Bell MT"/>
              </a:rPr>
              <a:t> y </a:t>
            </a:r>
            <a:r>
              <a:rPr lang="en-US" dirty="0" err="1" smtClean="0">
                <a:latin typeface="Bell MT"/>
                <a:cs typeface="Bell MT"/>
              </a:rPr>
              <a:t>corren</a:t>
            </a:r>
            <a:r>
              <a:rPr lang="en-US" dirty="0" smtClean="0">
                <a:latin typeface="Bell MT"/>
                <a:cs typeface="Bell MT"/>
              </a:rPr>
              <a:t> </a:t>
            </a:r>
            <a:r>
              <a:rPr lang="en-US" dirty="0" err="1">
                <a:latin typeface="Bell MT"/>
                <a:cs typeface="Bell MT"/>
              </a:rPr>
              <a:t>noroeste</a:t>
            </a:r>
            <a:r>
              <a:rPr lang="en-US" dirty="0">
                <a:latin typeface="Bell MT"/>
                <a:cs typeface="Bell MT"/>
              </a:rPr>
              <a:t> y van a </a:t>
            </a:r>
            <a:r>
              <a:rPr lang="en-US" dirty="0" err="1">
                <a:latin typeface="Bell MT"/>
                <a:cs typeface="Bell MT"/>
              </a:rPr>
              <a:t>ver</a:t>
            </a:r>
            <a:r>
              <a:rPr lang="en-US" dirty="0">
                <a:latin typeface="Bell MT"/>
                <a:cs typeface="Bell MT"/>
              </a:rPr>
              <a:t> el spa en la </a:t>
            </a:r>
            <a:r>
              <a:rPr lang="en-US" dirty="0" err="1">
                <a:latin typeface="Bell MT"/>
                <a:cs typeface="Bell MT"/>
              </a:rPr>
              <a:t>esquina</a:t>
            </a:r>
            <a:r>
              <a:rPr lang="en-US" dirty="0">
                <a:latin typeface="Bell MT"/>
                <a:cs typeface="Bell MT"/>
              </a:rPr>
              <a:t> del Laguna. </a:t>
            </a:r>
            <a:r>
              <a:rPr lang="en-US" dirty="0" err="1">
                <a:latin typeface="Bell MT"/>
                <a:cs typeface="Bell MT"/>
              </a:rPr>
              <a:t>Triagan</a:t>
            </a:r>
            <a:r>
              <a:rPr lang="en-US" dirty="0">
                <a:latin typeface="Bell MT"/>
                <a:cs typeface="Bell MT"/>
              </a:rPr>
              <a:t> </a:t>
            </a:r>
            <a:r>
              <a:rPr lang="en-US" dirty="0" err="1">
                <a:latin typeface="Bell MT"/>
                <a:cs typeface="Bell MT"/>
              </a:rPr>
              <a:t>traje</a:t>
            </a:r>
            <a:r>
              <a:rPr lang="en-US" dirty="0">
                <a:latin typeface="Bell MT"/>
                <a:cs typeface="Bell MT"/>
              </a:rPr>
              <a:t> de </a:t>
            </a:r>
            <a:r>
              <a:rPr lang="en-US" dirty="0" err="1">
                <a:latin typeface="Bell MT"/>
                <a:cs typeface="Bell MT"/>
              </a:rPr>
              <a:t>baño</a:t>
            </a:r>
            <a:r>
              <a:rPr lang="en-US" dirty="0">
                <a:latin typeface="Bell MT"/>
                <a:cs typeface="Bell MT"/>
              </a:rPr>
              <a:t> y </a:t>
            </a:r>
            <a:r>
              <a:rPr lang="en-US" dirty="0" err="1">
                <a:latin typeface="Bell MT"/>
                <a:cs typeface="Bell MT"/>
              </a:rPr>
              <a:t>toallas</a:t>
            </a:r>
            <a:r>
              <a:rPr lang="en-US" dirty="0">
                <a:latin typeface="Bell MT"/>
                <a:cs typeface="Bell MT"/>
              </a:rPr>
              <a:t> </a:t>
            </a:r>
            <a:r>
              <a:rPr lang="en-US" dirty="0" err="1">
                <a:latin typeface="Bell MT"/>
                <a:cs typeface="Bell MT"/>
              </a:rPr>
              <a:t>para</a:t>
            </a:r>
            <a:r>
              <a:rPr lang="en-US" dirty="0">
                <a:latin typeface="Bell MT"/>
                <a:cs typeface="Bell MT"/>
              </a:rPr>
              <a:t> el spa.</a:t>
            </a:r>
          </a:p>
          <a:p>
            <a:pPr marL="0" indent="0">
              <a:buNone/>
            </a:pPr>
            <a:endParaRPr lang="en-US" dirty="0">
              <a:latin typeface="Bell MT"/>
              <a:cs typeface="Bell MT"/>
            </a:endParaRPr>
          </a:p>
        </p:txBody>
      </p:sp>
      <p:pic>
        <p:nvPicPr>
          <p:cNvPr id="4" name="Picture 3" descr="imgr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581400"/>
            <a:ext cx="3695700" cy="2590800"/>
          </a:xfrm>
          <a:prstGeom prst="rect">
            <a:avLst/>
          </a:prstGeom>
        </p:spPr>
      </p:pic>
      <p:pic>
        <p:nvPicPr>
          <p:cNvPr id="5" name="Picture 4" descr="imgr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3581400"/>
            <a:ext cx="3505200" cy="2590800"/>
          </a:xfrm>
          <a:prstGeom prst="rect">
            <a:avLst/>
          </a:prstGeom>
        </p:spPr>
      </p:pic>
    </p:spTree>
    <p:extLst>
      <p:ext uri="{BB962C8B-B14F-4D97-AF65-F5344CB8AC3E}">
        <p14:creationId xmlns:p14="http://schemas.microsoft.com/office/powerpoint/2010/main" val="823904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err="1" smtClean="0"/>
              <a:t>Traigan</a:t>
            </a:r>
            <a:r>
              <a:rPr lang="en-US" sz="4000" b="1" dirty="0" smtClean="0"/>
              <a:t>…</a:t>
            </a:r>
            <a:endParaRPr lang="en-US" sz="4000" b="1" dirty="0"/>
          </a:p>
        </p:txBody>
      </p:sp>
      <p:sp>
        <p:nvSpPr>
          <p:cNvPr id="3" name="Content Placeholder 2"/>
          <p:cNvSpPr>
            <a:spLocks noGrp="1"/>
          </p:cNvSpPr>
          <p:nvPr>
            <p:ph sz="quarter" idx="1"/>
          </p:nvPr>
        </p:nvSpPr>
        <p:spPr/>
        <p:txBody>
          <a:bodyPr/>
          <a:lstStyle/>
          <a:p>
            <a:pPr>
              <a:buFont typeface="Wingdings" pitchFamily="2" charset="2"/>
              <a:buChar char="Ø"/>
            </a:pPr>
            <a:r>
              <a:rPr lang="en-US" dirty="0" err="1" smtClean="0">
                <a:latin typeface="Bell MT" pitchFamily="18" charset="0"/>
              </a:rPr>
              <a:t>Traje</a:t>
            </a:r>
            <a:r>
              <a:rPr lang="en-US" dirty="0" smtClean="0">
                <a:latin typeface="Bell MT" pitchFamily="18" charset="0"/>
              </a:rPr>
              <a:t> de </a:t>
            </a:r>
            <a:r>
              <a:rPr lang="en-US" dirty="0" err="1" smtClean="0">
                <a:latin typeface="Bell MT" pitchFamily="18" charset="0"/>
              </a:rPr>
              <a:t>banos</a:t>
            </a:r>
            <a:endParaRPr lang="en-US" dirty="0" smtClean="0">
              <a:latin typeface="Bell MT" pitchFamily="18" charset="0"/>
            </a:endParaRPr>
          </a:p>
          <a:p>
            <a:pPr>
              <a:buFont typeface="Wingdings" pitchFamily="2" charset="2"/>
              <a:buChar char="Ø"/>
            </a:pPr>
            <a:r>
              <a:rPr lang="en-US" dirty="0" smtClean="0">
                <a:latin typeface="Bell MT" pitchFamily="18" charset="0"/>
              </a:rPr>
              <a:t>Protector </a:t>
            </a:r>
            <a:r>
              <a:rPr lang="en-US" dirty="0" err="1" smtClean="0">
                <a:latin typeface="Bell MT" pitchFamily="18" charset="0"/>
              </a:rPr>
              <a:t>soler</a:t>
            </a:r>
            <a:endParaRPr lang="en-US" dirty="0" smtClean="0">
              <a:latin typeface="Bell MT" pitchFamily="18" charset="0"/>
            </a:endParaRPr>
          </a:p>
          <a:p>
            <a:pPr>
              <a:buFont typeface="Wingdings" pitchFamily="2" charset="2"/>
              <a:buChar char="Ø"/>
            </a:pPr>
            <a:r>
              <a:rPr lang="en-US" dirty="0" smtClean="0">
                <a:latin typeface="Bell MT" pitchFamily="18" charset="0"/>
              </a:rPr>
              <a:t>Mucho </a:t>
            </a:r>
            <a:r>
              <a:rPr lang="en-US" dirty="0" err="1" smtClean="0">
                <a:latin typeface="Bell MT" pitchFamily="18" charset="0"/>
              </a:rPr>
              <a:t>dinero</a:t>
            </a:r>
            <a:r>
              <a:rPr lang="en-US" dirty="0" smtClean="0">
                <a:latin typeface="Bell MT" pitchFamily="18" charset="0"/>
              </a:rPr>
              <a:t> </a:t>
            </a:r>
          </a:p>
          <a:p>
            <a:pPr>
              <a:buFont typeface="Wingdings" pitchFamily="2" charset="2"/>
              <a:buChar char="Ø"/>
            </a:pPr>
            <a:r>
              <a:rPr lang="en-US" dirty="0" err="1" smtClean="0">
                <a:latin typeface="Bell MT" pitchFamily="18" charset="0"/>
              </a:rPr>
              <a:t>Toellas</a:t>
            </a:r>
            <a:endParaRPr lang="en-US" dirty="0" smtClean="0">
              <a:latin typeface="Bell MT" pitchFamily="18" charset="0"/>
            </a:endParaRPr>
          </a:p>
          <a:p>
            <a:pPr>
              <a:buFont typeface="Wingdings" pitchFamily="2" charset="2"/>
              <a:buChar char="Ø"/>
            </a:pPr>
            <a:r>
              <a:rPr lang="en-US" dirty="0" err="1" smtClean="0">
                <a:latin typeface="Bell MT" pitchFamily="18" charset="0"/>
              </a:rPr>
              <a:t>Pantuflas</a:t>
            </a:r>
            <a:endParaRPr lang="en-US" dirty="0" smtClean="0">
              <a:latin typeface="Bell MT" pitchFamily="18" charset="0"/>
            </a:endParaRPr>
          </a:p>
          <a:p>
            <a:pPr>
              <a:buFont typeface="Wingdings" pitchFamily="2" charset="2"/>
              <a:buChar char="Ø"/>
            </a:pPr>
            <a:r>
              <a:rPr lang="en-US" dirty="0" err="1" smtClean="0">
                <a:latin typeface="Bell MT" pitchFamily="18" charset="0"/>
              </a:rPr>
              <a:t>Chaqueta</a:t>
            </a:r>
            <a:endParaRPr lang="en-US" dirty="0" smtClean="0">
              <a:latin typeface="Bell MT" pitchFamily="18" charset="0"/>
            </a:endParaRPr>
          </a:p>
          <a:p>
            <a:pPr>
              <a:buFont typeface="Wingdings" pitchFamily="2" charset="2"/>
              <a:buChar char="Ø"/>
            </a:pPr>
            <a:r>
              <a:rPr lang="en-US" dirty="0" smtClean="0">
                <a:latin typeface="Bell MT" pitchFamily="18" charset="0"/>
              </a:rPr>
              <a:t>Los </a:t>
            </a:r>
            <a:r>
              <a:rPr lang="en-US" dirty="0" err="1" smtClean="0">
                <a:latin typeface="Bell MT" pitchFamily="18" charset="0"/>
              </a:rPr>
              <a:t>lentes</a:t>
            </a:r>
            <a:r>
              <a:rPr lang="en-US" dirty="0" smtClean="0">
                <a:latin typeface="Bell MT" pitchFamily="18" charset="0"/>
              </a:rPr>
              <a:t> del sol</a:t>
            </a:r>
          </a:p>
          <a:p>
            <a:pPr>
              <a:buFont typeface="Wingdings" pitchFamily="2" charset="2"/>
              <a:buChar char="Ø"/>
            </a:pPr>
            <a:r>
              <a:rPr lang="en-US" dirty="0" err="1" smtClean="0">
                <a:latin typeface="Bell MT" pitchFamily="18" charset="0"/>
              </a:rPr>
              <a:t>Panatlones</a:t>
            </a:r>
            <a:r>
              <a:rPr lang="en-US" dirty="0" smtClean="0">
                <a:latin typeface="Bell MT" pitchFamily="18" charset="0"/>
              </a:rPr>
              <a:t> </a:t>
            </a:r>
            <a:r>
              <a:rPr lang="en-US" dirty="0" err="1" smtClean="0">
                <a:latin typeface="Bell MT" pitchFamily="18" charset="0"/>
              </a:rPr>
              <a:t>Cortos</a:t>
            </a:r>
            <a:endParaRPr lang="en-US" dirty="0" smtClean="0"/>
          </a:p>
          <a:p>
            <a:pPr>
              <a:buFont typeface="Wingdings" pitchFamily="2" charset="2"/>
              <a:buChar char="Ø"/>
            </a:pPr>
            <a:r>
              <a:rPr lang="en-US" dirty="0" smtClean="0">
                <a:latin typeface="Bell MT" pitchFamily="18" charset="0"/>
              </a:rPr>
              <a:t>Las </a:t>
            </a:r>
            <a:r>
              <a:rPr lang="en-US" dirty="0" err="1" smtClean="0">
                <a:latin typeface="Bell MT" pitchFamily="18" charset="0"/>
              </a:rPr>
              <a:t>Gafas</a:t>
            </a:r>
            <a:endParaRPr lang="en-US" dirty="0" smtClean="0">
              <a:latin typeface="Bell MT" pitchFamily="18" charset="0"/>
            </a:endParaRPr>
          </a:p>
        </p:txBody>
      </p:sp>
      <p:pic>
        <p:nvPicPr>
          <p:cNvPr id="16386" name="Picture 2" descr="C:\Documents and Settings\Gamal Yousry\Local Settings\Temporary Internet Files\Content.IE5\BKBRH4E3\MC900286584[1].wmf"/>
          <p:cNvPicPr>
            <a:picLocks noChangeAspect="1" noChangeArrowheads="1"/>
          </p:cNvPicPr>
          <p:nvPr/>
        </p:nvPicPr>
        <p:blipFill>
          <a:blip r:embed="rId2" cstate="print"/>
          <a:srcRect/>
          <a:stretch>
            <a:fillRect/>
          </a:stretch>
        </p:blipFill>
        <p:spPr bwMode="auto">
          <a:xfrm>
            <a:off x="3200400" y="1600200"/>
            <a:ext cx="1810512" cy="1750162"/>
          </a:xfrm>
          <a:prstGeom prst="rect">
            <a:avLst/>
          </a:prstGeom>
          <a:noFill/>
        </p:spPr>
      </p:pic>
      <p:pic>
        <p:nvPicPr>
          <p:cNvPr id="16387" name="Picture 3" descr="C:\Documents and Settings\Gamal Yousry\Local Settings\Temporary Internet Files\Content.IE5\KCN4582O\MC900356453[1].wmf"/>
          <p:cNvPicPr>
            <a:picLocks noChangeAspect="1" noChangeArrowheads="1"/>
          </p:cNvPicPr>
          <p:nvPr/>
        </p:nvPicPr>
        <p:blipFill>
          <a:blip r:embed="rId3" cstate="print"/>
          <a:srcRect/>
          <a:stretch>
            <a:fillRect/>
          </a:stretch>
        </p:blipFill>
        <p:spPr bwMode="auto">
          <a:xfrm>
            <a:off x="5181600" y="2286000"/>
            <a:ext cx="1555394" cy="1815998"/>
          </a:xfrm>
          <a:prstGeom prst="rect">
            <a:avLst/>
          </a:prstGeom>
          <a:noFill/>
        </p:spPr>
      </p:pic>
      <p:pic>
        <p:nvPicPr>
          <p:cNvPr id="16388" name="Picture 4" descr="C:\Documents and Settings\Gamal Yousry\Local Settings\Temporary Internet Files\Content.IE5\KCN4582O\MC900431631[1].png"/>
          <p:cNvPicPr>
            <a:picLocks noChangeAspect="1" noChangeArrowheads="1"/>
          </p:cNvPicPr>
          <p:nvPr/>
        </p:nvPicPr>
        <p:blipFill>
          <a:blip r:embed="rId4" cstate="print"/>
          <a:srcRect/>
          <a:stretch>
            <a:fillRect/>
          </a:stretch>
        </p:blipFill>
        <p:spPr bwMode="auto">
          <a:xfrm>
            <a:off x="7010400" y="1905000"/>
            <a:ext cx="1714500" cy="1714500"/>
          </a:xfrm>
          <a:prstGeom prst="rect">
            <a:avLst/>
          </a:prstGeom>
          <a:noFill/>
        </p:spPr>
      </p:pic>
      <p:pic>
        <p:nvPicPr>
          <p:cNvPr id="16389" name="Picture 5" descr="C:\Documents and Settings\Gamal Yousry\Local Settings\Temporary Internet Files\Content.IE5\NYTOPXZ3\MC900412636[1].wmf"/>
          <p:cNvPicPr>
            <a:picLocks noChangeAspect="1" noChangeArrowheads="1"/>
          </p:cNvPicPr>
          <p:nvPr/>
        </p:nvPicPr>
        <p:blipFill>
          <a:blip r:embed="rId5" cstate="print"/>
          <a:srcRect/>
          <a:stretch>
            <a:fillRect/>
          </a:stretch>
        </p:blipFill>
        <p:spPr bwMode="auto">
          <a:xfrm>
            <a:off x="762000" y="152400"/>
            <a:ext cx="2170784" cy="1600200"/>
          </a:xfrm>
          <a:prstGeom prst="rect">
            <a:avLst/>
          </a:prstGeom>
          <a:noFill/>
        </p:spPr>
      </p:pic>
      <p:pic>
        <p:nvPicPr>
          <p:cNvPr id="16390" name="Picture 6" descr="C:\Documents and Settings\Gamal Yousry\Local Settings\Temporary Internet Files\Content.IE5\AK004KTT\MC900412552[1].wmf"/>
          <p:cNvPicPr>
            <a:picLocks noChangeAspect="1" noChangeArrowheads="1"/>
          </p:cNvPicPr>
          <p:nvPr/>
        </p:nvPicPr>
        <p:blipFill>
          <a:blip r:embed="rId6" cstate="print"/>
          <a:srcRect/>
          <a:stretch>
            <a:fillRect/>
          </a:stretch>
        </p:blipFill>
        <p:spPr bwMode="auto">
          <a:xfrm>
            <a:off x="6019800" y="381000"/>
            <a:ext cx="1628115" cy="1732466"/>
          </a:xfrm>
          <a:prstGeom prst="rect">
            <a:avLst/>
          </a:prstGeom>
          <a:noFill/>
        </p:spPr>
      </p:pic>
      <p:pic>
        <p:nvPicPr>
          <p:cNvPr id="16391" name="Picture 7" descr="C:\Documents and Settings\Gamal Yousry\Local Settings\Temporary Internet Files\Content.IE5\KCN4582O\MC900232951[1].wmf"/>
          <p:cNvPicPr>
            <a:picLocks noChangeAspect="1" noChangeArrowheads="1"/>
          </p:cNvPicPr>
          <p:nvPr/>
        </p:nvPicPr>
        <p:blipFill>
          <a:blip r:embed="rId7" cstate="print"/>
          <a:srcRect/>
          <a:stretch>
            <a:fillRect/>
          </a:stretch>
        </p:blipFill>
        <p:spPr bwMode="auto">
          <a:xfrm>
            <a:off x="6553200" y="3581400"/>
            <a:ext cx="2207537" cy="2172832"/>
          </a:xfrm>
          <a:prstGeom prst="rect">
            <a:avLst/>
          </a:prstGeom>
          <a:noFill/>
        </p:spPr>
      </p:pic>
      <p:pic>
        <p:nvPicPr>
          <p:cNvPr id="16393" name="Picture 9" descr="C:\Documents and Settings\Gamal Yousry\Local Settings\Temporary Internet Files\Content.IE5\NYTOPXZ3\MC900016031[1].wmf"/>
          <p:cNvPicPr>
            <a:picLocks noChangeAspect="1" noChangeArrowheads="1"/>
          </p:cNvPicPr>
          <p:nvPr/>
        </p:nvPicPr>
        <p:blipFill>
          <a:blip r:embed="rId8" cstate="print"/>
          <a:srcRect/>
          <a:stretch>
            <a:fillRect/>
          </a:stretch>
        </p:blipFill>
        <p:spPr bwMode="auto">
          <a:xfrm>
            <a:off x="3429000" y="3352800"/>
            <a:ext cx="1952244" cy="1986991"/>
          </a:xfrm>
          <a:prstGeom prst="rect">
            <a:avLst/>
          </a:prstGeom>
          <a:noFill/>
        </p:spPr>
      </p:pic>
      <p:pic>
        <p:nvPicPr>
          <p:cNvPr id="16394" name="Picture 10" descr="C:\Documents and Settings\Gamal Yousry\Local Settings\Temporary Internet Files\Content.IE5\NYTOPXZ3\MC900349979[1].wmf"/>
          <p:cNvPicPr>
            <a:picLocks noChangeAspect="1" noChangeArrowheads="1"/>
          </p:cNvPicPr>
          <p:nvPr/>
        </p:nvPicPr>
        <p:blipFill>
          <a:blip r:embed="rId9" cstate="print"/>
          <a:srcRect/>
          <a:stretch>
            <a:fillRect/>
          </a:stretch>
        </p:blipFill>
        <p:spPr bwMode="auto">
          <a:xfrm rot="19332186">
            <a:off x="4728763" y="4955595"/>
            <a:ext cx="1801640" cy="87969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err="1" smtClean="0"/>
              <a:t>Lunes</a:t>
            </a:r>
            <a:r>
              <a:rPr lang="en-US" sz="4000" b="1" dirty="0" smtClean="0"/>
              <a:t> “Safari Excursion”</a:t>
            </a:r>
            <a:endParaRPr lang="en-US" sz="4000" b="1" dirty="0"/>
          </a:p>
        </p:txBody>
      </p:sp>
      <p:sp>
        <p:nvSpPr>
          <p:cNvPr id="3" name="Content Placeholder 2"/>
          <p:cNvSpPr>
            <a:spLocks noGrp="1"/>
          </p:cNvSpPr>
          <p:nvPr>
            <p:ph sz="quarter" idx="1"/>
          </p:nvPr>
        </p:nvSpPr>
        <p:spPr/>
        <p:txBody>
          <a:bodyPr/>
          <a:lstStyle/>
          <a:p>
            <a:pPr algn="ctr">
              <a:buNone/>
            </a:pPr>
            <a:r>
              <a:rPr lang="es-ES" dirty="0" smtClean="0">
                <a:latin typeface="Bell MT" pitchFamily="18" charset="0"/>
              </a:rPr>
              <a:t>El lunes va a hacer fresco, entonces ustedes van a un café para comer desayuno. Luego van a ir al safari excursión. El safari en Bora Bora es el mas grande safari en el mundo y está. El safari está caliente porque los animals viven en un luegar caliente.  </a:t>
            </a:r>
          </a:p>
          <a:p>
            <a:pPr algn="ctr">
              <a:buNone/>
            </a:pPr>
            <a:endParaRPr lang="es-ES" dirty="0" smtClean="0">
              <a:latin typeface="Bell MT" pitchFamily="18" charset="0"/>
            </a:endParaRPr>
          </a:p>
          <a:p>
            <a:pPr>
              <a:buNone/>
            </a:pPr>
            <a:r>
              <a:rPr lang="es-ES" dirty="0" smtClean="0"/>
              <a:t/>
            </a:r>
            <a:br>
              <a:rPr lang="es-ES" dirty="0" smtClean="0"/>
            </a:br>
            <a:endParaRPr lang="en-US" dirty="0"/>
          </a:p>
        </p:txBody>
      </p:sp>
      <p:pic>
        <p:nvPicPr>
          <p:cNvPr id="4" name="Picture 3" descr="bora_bora_4x4_jeep_safari.jpg"/>
          <p:cNvPicPr>
            <a:picLocks noChangeAspect="1"/>
          </p:cNvPicPr>
          <p:nvPr/>
        </p:nvPicPr>
        <p:blipFill>
          <a:blip r:embed="rId2" cstate="print"/>
          <a:stretch>
            <a:fillRect/>
          </a:stretch>
        </p:blipFill>
        <p:spPr>
          <a:xfrm>
            <a:off x="2667000" y="3962400"/>
            <a:ext cx="3810000" cy="2240280"/>
          </a:xfrm>
          <a:prstGeom prst="rect">
            <a:avLst/>
          </a:prstGeom>
        </p:spPr>
      </p:pic>
      <p:pic>
        <p:nvPicPr>
          <p:cNvPr id="5" name="Picture 4" descr="combo-4wd-safari-jet-ski-.jpg"/>
          <p:cNvPicPr>
            <a:picLocks noChangeAspect="1"/>
          </p:cNvPicPr>
          <p:nvPr/>
        </p:nvPicPr>
        <p:blipFill>
          <a:blip r:embed="rId3" cstate="print"/>
          <a:stretch>
            <a:fillRect/>
          </a:stretch>
        </p:blipFill>
        <p:spPr>
          <a:xfrm>
            <a:off x="228600" y="4114800"/>
            <a:ext cx="2316480" cy="1737360"/>
          </a:xfrm>
          <a:prstGeom prst="rect">
            <a:avLst/>
          </a:prstGeom>
        </p:spPr>
      </p:pic>
      <p:pic>
        <p:nvPicPr>
          <p:cNvPr id="6" name="Picture 5" descr="images (1).jpg"/>
          <p:cNvPicPr>
            <a:picLocks noChangeAspect="1"/>
          </p:cNvPicPr>
          <p:nvPr/>
        </p:nvPicPr>
        <p:blipFill>
          <a:blip r:embed="rId4" cstate="print"/>
          <a:stretch>
            <a:fillRect/>
          </a:stretch>
        </p:blipFill>
        <p:spPr>
          <a:xfrm>
            <a:off x="6781800" y="4191000"/>
            <a:ext cx="2105731" cy="15772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hlinkClick r:id="rId2"/>
              </a:rPr>
              <a:t/>
            </a:r>
            <a:br>
              <a:rPr lang="en-US" b="1" dirty="0" smtClean="0">
                <a:hlinkClick r:id="rId2"/>
              </a:rPr>
            </a:br>
            <a:r>
              <a:rPr lang="en-US" b="1" dirty="0" smtClean="0"/>
              <a:t>El café </a:t>
            </a:r>
            <a:r>
              <a:rPr lang="en-US" b="1" dirty="0" err="1" smtClean="0"/>
              <a:t>está</a:t>
            </a:r>
            <a:r>
              <a:rPr lang="en-US" b="1" dirty="0" smtClean="0"/>
              <a:t> </a:t>
            </a:r>
            <a:r>
              <a:rPr lang="en-US" b="1" dirty="0" err="1" smtClean="0"/>
              <a:t>encima</a:t>
            </a:r>
            <a:r>
              <a:rPr lang="en-US" b="1" dirty="0" smtClean="0"/>
              <a:t> del </a:t>
            </a:r>
            <a:r>
              <a:rPr lang="en-US" b="1" dirty="0" err="1" smtClean="0"/>
              <a:t>agua</a:t>
            </a:r>
            <a:r>
              <a:rPr lang="en-US" b="1" dirty="0" smtClean="0"/>
              <a:t>.</a:t>
            </a:r>
            <a:endParaRPr lang="en-US" dirty="0"/>
          </a:p>
        </p:txBody>
      </p:sp>
      <p:pic>
        <p:nvPicPr>
          <p:cNvPr id="4" name="Content Placeholder 3" descr="ieylaenola_boraboraisland11.jpg"/>
          <p:cNvPicPr>
            <a:picLocks noGrp="1" noChangeAspect="1"/>
          </p:cNvPicPr>
          <p:nvPr>
            <p:ph sz="quarter" idx="1"/>
          </p:nvPr>
        </p:nvPicPr>
        <p:blipFill>
          <a:blip r:embed="rId3" cstate="print"/>
          <a:stretch>
            <a:fillRect/>
          </a:stretch>
        </p:blipFill>
        <p:spPr>
          <a:xfrm>
            <a:off x="1141803" y="1527175"/>
            <a:ext cx="6823881" cy="4572000"/>
          </a:xfr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err="1" smtClean="0"/>
              <a:t>Martes</a:t>
            </a:r>
            <a:r>
              <a:rPr lang="en-US" sz="4000" b="1" dirty="0" smtClean="0"/>
              <a:t> “Bora Bora Island Tour”</a:t>
            </a:r>
            <a:endParaRPr lang="en-US" sz="4000" b="1" dirty="0"/>
          </a:p>
        </p:txBody>
      </p:sp>
      <p:sp>
        <p:nvSpPr>
          <p:cNvPr id="3" name="Content Placeholder 2"/>
          <p:cNvSpPr>
            <a:spLocks noGrp="1"/>
          </p:cNvSpPr>
          <p:nvPr>
            <p:ph sz="quarter" idx="1"/>
          </p:nvPr>
        </p:nvSpPr>
        <p:spPr/>
        <p:txBody>
          <a:bodyPr/>
          <a:lstStyle/>
          <a:p>
            <a:pPr algn="ctr">
              <a:buNone/>
            </a:pPr>
            <a:r>
              <a:rPr lang="es-ES" dirty="0" smtClean="0">
                <a:latin typeface="Bell MT" pitchFamily="18" charset="0"/>
              </a:rPr>
              <a:t>En martes va a hacer sol, entonces ustedes vamos a visitar Bora Bora tour de isla del circulo. El isla de Bora Bora es la mas bonito en el mundo. El Bora Bora isla es muy viejo, fue descubierto en 18th y 19th centuria.</a:t>
            </a:r>
          </a:p>
          <a:p>
            <a:pPr algn="ctr">
              <a:buNone/>
            </a:pPr>
            <a:endParaRPr lang="es-ES" dirty="0" smtClean="0">
              <a:latin typeface="Bell MT" pitchFamily="18" charset="0"/>
            </a:endParaRPr>
          </a:p>
          <a:p>
            <a:pPr algn="ctr">
              <a:buNone/>
            </a:pPr>
            <a:endParaRPr lang="es-ES" dirty="0" smtClean="0">
              <a:latin typeface="Bell MT" pitchFamily="18" charset="0"/>
            </a:endParaRPr>
          </a:p>
          <a:p>
            <a:pPr>
              <a:buNone/>
            </a:pPr>
            <a:endParaRPr lang="en-US" dirty="0"/>
          </a:p>
        </p:txBody>
      </p:sp>
      <p:pic>
        <p:nvPicPr>
          <p:cNvPr id="5" name="Picture 4" descr="BoraBora-Intro-2.jpg"/>
          <p:cNvPicPr>
            <a:picLocks noChangeAspect="1"/>
          </p:cNvPicPr>
          <p:nvPr/>
        </p:nvPicPr>
        <p:blipFill>
          <a:blip r:embed="rId2" cstate="print"/>
          <a:stretch>
            <a:fillRect/>
          </a:stretch>
        </p:blipFill>
        <p:spPr>
          <a:xfrm>
            <a:off x="3048000" y="3657600"/>
            <a:ext cx="3352800" cy="2762250"/>
          </a:xfrm>
          <a:prstGeom prst="rect">
            <a:avLst/>
          </a:prstGeom>
        </p:spPr>
      </p:pic>
      <p:pic>
        <p:nvPicPr>
          <p:cNvPr id="6" name="Picture 5" descr="images (2).jpg"/>
          <p:cNvPicPr>
            <a:picLocks noChangeAspect="1"/>
          </p:cNvPicPr>
          <p:nvPr/>
        </p:nvPicPr>
        <p:blipFill>
          <a:blip r:embed="rId3" cstate="print"/>
          <a:stretch>
            <a:fillRect/>
          </a:stretch>
        </p:blipFill>
        <p:spPr>
          <a:xfrm>
            <a:off x="304800" y="3581400"/>
            <a:ext cx="2466975" cy="1847850"/>
          </a:xfrm>
          <a:prstGeom prst="rect">
            <a:avLst/>
          </a:prstGeom>
        </p:spPr>
      </p:pic>
      <p:pic>
        <p:nvPicPr>
          <p:cNvPr id="7" name="Picture 6" descr="Bora-Bora_2.jpg"/>
          <p:cNvPicPr>
            <a:picLocks noChangeAspect="1"/>
          </p:cNvPicPr>
          <p:nvPr/>
        </p:nvPicPr>
        <p:blipFill>
          <a:blip r:embed="rId4" cstate="print"/>
          <a:stretch>
            <a:fillRect/>
          </a:stretch>
        </p:blipFill>
        <p:spPr>
          <a:xfrm>
            <a:off x="6527800" y="3719689"/>
            <a:ext cx="2316480" cy="173736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Bora Bora Isla Map</a:t>
            </a:r>
            <a:endParaRPr lang="en-US" sz="4000" b="1" dirty="0"/>
          </a:p>
        </p:txBody>
      </p:sp>
      <p:pic>
        <p:nvPicPr>
          <p:cNvPr id="4" name="Content Placeholder 3" descr="borabora.jpg"/>
          <p:cNvPicPr>
            <a:picLocks noGrp="1" noChangeAspect="1"/>
          </p:cNvPicPr>
          <p:nvPr>
            <p:ph sz="quarter" idx="1"/>
          </p:nvPr>
        </p:nvPicPr>
        <p:blipFill>
          <a:blip r:embed="rId2" cstate="print"/>
          <a:stretch>
            <a:fillRect/>
          </a:stretch>
        </p:blipFill>
        <p:spPr>
          <a:xfrm>
            <a:off x="2057400" y="1676400"/>
            <a:ext cx="5182394" cy="4145915"/>
          </a:xfr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Miércoles</a:t>
            </a:r>
            <a:r>
              <a:rPr lang="en-US" b="1" dirty="0" smtClean="0"/>
              <a:t> “Bora Bora Mall”</a:t>
            </a:r>
            <a:endParaRPr lang="en-US" b="1" dirty="0"/>
          </a:p>
        </p:txBody>
      </p:sp>
      <p:sp>
        <p:nvSpPr>
          <p:cNvPr id="3" name="Content Placeholder 2"/>
          <p:cNvSpPr>
            <a:spLocks noGrp="1"/>
          </p:cNvSpPr>
          <p:nvPr>
            <p:ph sz="quarter" idx="1"/>
          </p:nvPr>
        </p:nvSpPr>
        <p:spPr/>
        <p:txBody>
          <a:bodyPr/>
          <a:lstStyle/>
          <a:p>
            <a:pPr algn="ctr">
              <a:buNone/>
            </a:pPr>
            <a:r>
              <a:rPr lang="es-ES" dirty="0" smtClean="0">
                <a:latin typeface="Bell MT" pitchFamily="18" charset="0"/>
              </a:rPr>
              <a:t>El miércoles va a hacer caliente, entonces ustedes van a ir de compras en el centro comercial. El centro comercial es pequeño y nuevo a la isla. Turistas ir de comprass en el centro commercial porque van a comprar suvenires y protector solar.</a:t>
            </a:r>
            <a:r>
              <a:rPr lang="es-ES" b="1" dirty="0" smtClean="0">
                <a:latin typeface="Bell MT" pitchFamily="18" charset="0"/>
                <a:hlinkClick r:id="rId2"/>
              </a:rPr>
              <a:t/>
            </a:r>
            <a:br>
              <a:rPr lang="es-ES" b="1" dirty="0" smtClean="0">
                <a:latin typeface="Bell MT" pitchFamily="18" charset="0"/>
                <a:hlinkClick r:id="rId2"/>
              </a:rPr>
            </a:br>
            <a:endParaRPr lang="es-ES" dirty="0" smtClean="0">
              <a:latin typeface="Bell MT" pitchFamily="18" charset="0"/>
            </a:endParaRPr>
          </a:p>
          <a:p>
            <a:pPr>
              <a:buNone/>
            </a:pPr>
            <a:endParaRPr lang="es-ES" dirty="0" smtClean="0"/>
          </a:p>
          <a:p>
            <a:pPr>
              <a:buNone/>
            </a:pPr>
            <a:r>
              <a:rPr lang="es-ES" dirty="0" smtClean="0"/>
              <a:t/>
            </a:r>
            <a:br>
              <a:rPr lang="es-ES" dirty="0" smtClean="0"/>
            </a:br>
            <a:endParaRPr lang="en-US" dirty="0"/>
          </a:p>
        </p:txBody>
      </p:sp>
      <p:pic>
        <p:nvPicPr>
          <p:cNvPr id="4" name="Picture 3" descr="4423_006-300x199.jpg"/>
          <p:cNvPicPr>
            <a:picLocks noChangeAspect="1"/>
          </p:cNvPicPr>
          <p:nvPr/>
        </p:nvPicPr>
        <p:blipFill>
          <a:blip r:embed="rId3" cstate="print"/>
          <a:stretch>
            <a:fillRect/>
          </a:stretch>
        </p:blipFill>
        <p:spPr>
          <a:xfrm>
            <a:off x="2438400" y="3733800"/>
            <a:ext cx="4718034" cy="2514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Jueves</a:t>
            </a:r>
            <a:r>
              <a:rPr lang="en-US" b="1" dirty="0" smtClean="0"/>
              <a:t> “</a:t>
            </a:r>
            <a:r>
              <a:rPr lang="en-US" b="1" dirty="0" err="1" smtClean="0"/>
              <a:t>Matira</a:t>
            </a:r>
            <a:r>
              <a:rPr lang="en-US" b="1" dirty="0" smtClean="0"/>
              <a:t> Beach”</a:t>
            </a:r>
            <a:endParaRPr lang="en-US" b="1" dirty="0"/>
          </a:p>
        </p:txBody>
      </p:sp>
      <p:sp>
        <p:nvSpPr>
          <p:cNvPr id="3" name="Content Placeholder 2"/>
          <p:cNvSpPr>
            <a:spLocks noGrp="1"/>
          </p:cNvSpPr>
          <p:nvPr>
            <p:ph sz="quarter" idx="1"/>
          </p:nvPr>
        </p:nvSpPr>
        <p:spPr/>
        <p:txBody>
          <a:bodyPr/>
          <a:lstStyle/>
          <a:p>
            <a:pPr algn="ctr">
              <a:buNone/>
            </a:pPr>
            <a:r>
              <a:rPr lang="es-ES" dirty="0" smtClean="0">
                <a:latin typeface="Bell MT" pitchFamily="18" charset="0"/>
              </a:rPr>
              <a:t>El jueves va hacer húmido , entonces van a ir a la playa Marrita para dar comer los pescados. Despues vamos a un restaurante de pescado y van explore debajo del mar. El Mar tienes muchos colores y muchos pescados. Los pescados son muy grande y en Bora Bora los pescados no son malos. </a:t>
            </a:r>
          </a:p>
          <a:p>
            <a:pPr algn="ctr">
              <a:buNone/>
            </a:pPr>
            <a:r>
              <a:rPr lang="es-ES" dirty="0" smtClean="0">
                <a:latin typeface="Bell MT" pitchFamily="18" charset="0"/>
              </a:rPr>
              <a:t/>
            </a:r>
            <a:br>
              <a:rPr lang="es-ES" dirty="0" smtClean="0">
                <a:latin typeface="Bell MT" pitchFamily="18" charset="0"/>
              </a:rPr>
            </a:br>
            <a:endParaRPr lang="en-US" dirty="0">
              <a:latin typeface="Bell MT" pitchFamily="18" charset="0"/>
            </a:endParaRPr>
          </a:p>
        </p:txBody>
      </p:sp>
      <p:pic>
        <p:nvPicPr>
          <p:cNvPr id="5" name="Picture 4" descr="Matira Beach Bora Bora.jpg"/>
          <p:cNvPicPr>
            <a:picLocks noChangeAspect="1"/>
          </p:cNvPicPr>
          <p:nvPr/>
        </p:nvPicPr>
        <p:blipFill>
          <a:blip r:embed="rId2" cstate="print"/>
          <a:stretch>
            <a:fillRect/>
          </a:stretch>
        </p:blipFill>
        <p:spPr>
          <a:xfrm>
            <a:off x="304800" y="4114800"/>
            <a:ext cx="3581400" cy="2114550"/>
          </a:xfrm>
          <a:prstGeom prst="rect">
            <a:avLst/>
          </a:prstGeom>
        </p:spPr>
      </p:pic>
      <p:pic>
        <p:nvPicPr>
          <p:cNvPr id="7" name="Picture 6" descr="matira-beach-in-bora-bora-french-polynesia-has-sparkling-turquoise-water-white-sand-beaches-and-romantic-over-water-bungalows-where-you-can-really-enjoy-it-all.jpg"/>
          <p:cNvPicPr>
            <a:picLocks noChangeAspect="1"/>
          </p:cNvPicPr>
          <p:nvPr/>
        </p:nvPicPr>
        <p:blipFill>
          <a:blip r:embed="rId3" cstate="print"/>
          <a:stretch>
            <a:fillRect/>
          </a:stretch>
        </p:blipFill>
        <p:spPr>
          <a:xfrm>
            <a:off x="5410200" y="4191000"/>
            <a:ext cx="3473451" cy="2147888"/>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168</TotalTime>
  <Words>687</Words>
  <Application>Microsoft Macintosh PowerPoint</Application>
  <PresentationFormat>On-screen Show (4:3)</PresentationFormat>
  <Paragraphs>75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Civic</vt:lpstr>
      <vt:lpstr>¡ Bienvenido a Bora Bora!</vt:lpstr>
      <vt:lpstr>Welcome to Bora Bora!</vt:lpstr>
      <vt:lpstr>Traigan…</vt:lpstr>
      <vt:lpstr>Lunes “Safari Excursion”</vt:lpstr>
      <vt:lpstr>  El café está encima del agua.</vt:lpstr>
      <vt:lpstr>Martes “Bora Bora Island Tour”</vt:lpstr>
      <vt:lpstr>Bora Bora Isla Map</vt:lpstr>
      <vt:lpstr>Miércoles “Bora Bora Mall”</vt:lpstr>
      <vt:lpstr>Jueves “Matira Beach”</vt:lpstr>
      <vt:lpstr>Viernes “Visit the Motu Tapo”</vt:lpstr>
      <vt:lpstr>Debajo del agua cuarto.</vt:lpstr>
      <vt:lpstr>Sabado “Hike Mount Pahia and Otemanu</vt:lpstr>
      <vt:lpstr>Domingo “Aquabike Adventure”</vt:lpstr>
      <vt:lpstr>Prices </vt:lpstr>
      <vt:lpstr>Some advantages </vt:lpstr>
      <vt:lpstr>¿Dondé está el hotel?</vt:lpstr>
      <vt:lpstr>¿Qué está cerca del Hotel?</vt:lpstr>
      <vt:lpstr>¿Cóme es el hotel?</vt:lpstr>
      <vt:lpstr>¿Cuanto cuesta el hotel? </vt:lpstr>
      <vt:lpstr>¿ Y mas ? </vt:lpstr>
      <vt:lpstr>Directions </vt:lpstr>
      <vt:lpstr>Directions</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Bienvenido a Bora Bora!</dc:title>
  <dc:creator> </dc:creator>
  <cp:lastModifiedBy>User</cp:lastModifiedBy>
  <cp:revision>21</cp:revision>
  <dcterms:created xsi:type="dcterms:W3CDTF">2013-11-22T18:31:58Z</dcterms:created>
  <dcterms:modified xsi:type="dcterms:W3CDTF">2013-12-06T19:16:06Z</dcterms:modified>
</cp:coreProperties>
</file>